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698" autoAdjust="0"/>
  </p:normalViewPr>
  <p:slideViewPr>
    <p:cSldViewPr>
      <p:cViewPr varScale="1">
        <p:scale>
          <a:sx n="53" d="100"/>
          <a:sy n="53" d="100"/>
        </p:scale>
        <p:origin x="-14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C3D3-CE64-4EA6-A481-381B34C6146D}" type="datetimeFigureOut">
              <a:rPr lang="en-US" smtClean="0"/>
              <a:pPr/>
              <a:t>27-Aug-20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64D79F-4F40-482B-90F7-D0B9E7250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C3D3-CE64-4EA6-A481-381B34C6146D}" type="datetimeFigureOut">
              <a:rPr lang="en-US" smtClean="0"/>
              <a:pPr/>
              <a:t>27-Aug-20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79F-4F40-482B-90F7-D0B9E7250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C3D3-CE64-4EA6-A481-381B34C6146D}" type="datetimeFigureOut">
              <a:rPr lang="en-US" smtClean="0"/>
              <a:pPr/>
              <a:t>27-Aug-20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79F-4F40-482B-90F7-D0B9E7250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C3D3-CE64-4EA6-A481-381B34C6146D}" type="datetimeFigureOut">
              <a:rPr lang="en-US" smtClean="0"/>
              <a:pPr/>
              <a:t>27-Aug-20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64D79F-4F40-482B-90F7-D0B9E7250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C3D3-CE64-4EA6-A481-381B34C6146D}" type="datetimeFigureOut">
              <a:rPr lang="en-US" smtClean="0"/>
              <a:pPr/>
              <a:t>27-Aug-20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79F-4F40-482B-90F7-D0B9E7250C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C3D3-CE64-4EA6-A481-381B34C6146D}" type="datetimeFigureOut">
              <a:rPr lang="en-US" smtClean="0"/>
              <a:pPr/>
              <a:t>27-Aug-20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79F-4F40-482B-90F7-D0B9E7250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C3D3-CE64-4EA6-A481-381B34C6146D}" type="datetimeFigureOut">
              <a:rPr lang="en-US" smtClean="0"/>
              <a:pPr/>
              <a:t>27-Aug-20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E64D79F-4F40-482B-90F7-D0B9E7250C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C3D3-CE64-4EA6-A481-381B34C6146D}" type="datetimeFigureOut">
              <a:rPr lang="en-US" smtClean="0"/>
              <a:pPr/>
              <a:t>27-Aug-20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79F-4F40-482B-90F7-D0B9E7250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C3D3-CE64-4EA6-A481-381B34C6146D}" type="datetimeFigureOut">
              <a:rPr lang="en-US" smtClean="0"/>
              <a:pPr/>
              <a:t>27-Aug-20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79F-4F40-482B-90F7-D0B9E7250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C3D3-CE64-4EA6-A481-381B34C6146D}" type="datetimeFigureOut">
              <a:rPr lang="en-US" smtClean="0"/>
              <a:pPr/>
              <a:t>27-Aug-20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79F-4F40-482B-90F7-D0B9E7250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C3D3-CE64-4EA6-A481-381B34C6146D}" type="datetimeFigureOut">
              <a:rPr lang="en-US" smtClean="0"/>
              <a:pPr/>
              <a:t>27-Aug-20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79F-4F40-482B-90F7-D0B9E7250C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E0C3D3-CE64-4EA6-A481-381B34C6146D}" type="datetimeFigureOut">
              <a:rPr lang="en-US" smtClean="0"/>
              <a:pPr/>
              <a:t>27-Aug-20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64D79F-4F40-482B-90F7-D0B9E7250C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057400"/>
            <a:ext cx="5576668" cy="1344168"/>
          </a:xfrm>
        </p:spPr>
        <p:txBody>
          <a:bodyPr/>
          <a:lstStyle/>
          <a:p>
            <a:r>
              <a:rPr lang="hi-IN" sz="5400" dirty="0" smtClean="0"/>
              <a:t>विपरीतार्थक शब्द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hi-IN" sz="12300" dirty="0" smtClean="0"/>
              <a:t>फ़्लैश कार्ड</a:t>
            </a:r>
          </a:p>
          <a:p>
            <a:pPr algn="ctr"/>
            <a:endParaRPr lang="hi-IN" sz="3600" dirty="0" smtClean="0"/>
          </a:p>
          <a:p>
            <a:pPr algn="r"/>
            <a:r>
              <a:rPr lang="hi-IN" sz="6700" dirty="0" smtClean="0"/>
              <a:t>द्वारा : पूनम दहिया</a:t>
            </a:r>
            <a:endParaRPr lang="en-US" sz="6700" dirty="0"/>
          </a:p>
        </p:txBody>
      </p:sp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00800"/>
          </a:xfrm>
        </p:spPr>
        <p:txBody>
          <a:bodyPr/>
          <a:lstStyle/>
          <a:p>
            <a:pPr>
              <a:buNone/>
            </a:pPr>
            <a:r>
              <a:rPr lang="hi-IN" dirty="0" smtClean="0"/>
              <a:t>    सोना</a:t>
            </a:r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r>
              <a:rPr lang="hi-IN" dirty="0" smtClean="0"/>
              <a:t>								जागना</a:t>
            </a:r>
            <a:endParaRPr lang="en-US" dirty="0"/>
          </a:p>
        </p:txBody>
      </p:sp>
      <p:pic>
        <p:nvPicPr>
          <p:cNvPr id="11266" name="Picture 2" descr="C:\Users\Manoj Dhaiya\Desktop\885abc8f-dbca-4835-95d0-ccc41218f4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3962400" cy="3170238"/>
          </a:xfrm>
          <a:prstGeom prst="rect">
            <a:avLst/>
          </a:prstGeom>
          <a:noFill/>
        </p:spPr>
      </p:pic>
      <p:pic>
        <p:nvPicPr>
          <p:cNvPr id="11267" name="Picture 3" descr="C:\Users\Manoj Dhaiya\Desktop\d1ff8883-069e-4c73-9680-c9d9c9afb2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347720"/>
            <a:ext cx="3886200" cy="32816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77000"/>
          </a:xfrm>
        </p:spPr>
        <p:txBody>
          <a:bodyPr/>
          <a:lstStyle/>
          <a:p>
            <a:pPr>
              <a:buNone/>
            </a:pPr>
            <a:r>
              <a:rPr lang="hi-IN" dirty="0" smtClean="0"/>
              <a:t>प्रसन्न</a:t>
            </a:r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r>
              <a:rPr lang="hi-IN" dirty="0" smtClean="0"/>
              <a:t>								</a:t>
            </a:r>
          </a:p>
          <a:p>
            <a:pPr>
              <a:buNone/>
            </a:pPr>
            <a:r>
              <a:rPr lang="hi-IN" dirty="0" smtClean="0"/>
              <a:t>						     	अप्रसन्न</a:t>
            </a:r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r>
              <a:rPr lang="hi-IN" dirty="0" smtClean="0"/>
              <a:t>							</a:t>
            </a:r>
            <a:endParaRPr lang="en-US" dirty="0"/>
          </a:p>
        </p:txBody>
      </p:sp>
      <p:pic>
        <p:nvPicPr>
          <p:cNvPr id="12290" name="Picture 2" descr="C:\Users\Manoj Dhaiya\Desktop\1caabdeb-b90b-4c82-895e-60b69da40e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3581399" cy="3209544"/>
          </a:xfrm>
          <a:prstGeom prst="rect">
            <a:avLst/>
          </a:prstGeom>
          <a:noFill/>
        </p:spPr>
      </p:pic>
      <p:pic>
        <p:nvPicPr>
          <p:cNvPr id="12291" name="Picture 3" descr="C:\Users\Manoj Dhaiya\Desktop\c50a7a51-196d-428a-b434-c90b4764126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048000"/>
            <a:ext cx="3665537" cy="36732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6858000"/>
          </a:xfrm>
        </p:spPr>
        <p:txBody>
          <a:bodyPr/>
          <a:lstStyle/>
          <a:p>
            <a:pPr>
              <a:buNone/>
            </a:pPr>
            <a:r>
              <a:rPr lang="hi-IN" dirty="0" smtClean="0"/>
              <a:t>	क्रोध</a:t>
            </a:r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r>
              <a:rPr lang="hi-IN" dirty="0" smtClean="0"/>
              <a:t>							क्षमा	</a:t>
            </a:r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r>
              <a:rPr lang="hi-IN" dirty="0" smtClean="0"/>
              <a:t> </a:t>
            </a:r>
            <a:endParaRPr lang="en-US" dirty="0"/>
          </a:p>
        </p:txBody>
      </p:sp>
      <p:pic>
        <p:nvPicPr>
          <p:cNvPr id="13314" name="Picture 2" descr="C:\Users\Manoj Dhaiya\Desktop\bec325f4-8cac-442f-bdf8-ea483734d8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7792" y="2819400"/>
            <a:ext cx="4373322" cy="4038600"/>
          </a:xfrm>
          <a:prstGeom prst="rect">
            <a:avLst/>
          </a:prstGeom>
          <a:noFill/>
        </p:spPr>
      </p:pic>
      <p:pic>
        <p:nvPicPr>
          <p:cNvPr id="3074" name="Picture 2" descr="C:\Users\Manoj Dhaiya\Desktop\f489e2aa-85c5-4987-a691-093115c2acb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3429000" cy="59817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</p:spPr>
        <p:txBody>
          <a:bodyPr/>
          <a:lstStyle/>
          <a:p>
            <a:pPr>
              <a:buNone/>
            </a:pPr>
            <a:r>
              <a:rPr lang="hi-IN" dirty="0" smtClean="0"/>
              <a:t>   मीठा</a:t>
            </a:r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r>
              <a:rPr lang="hi-IN" dirty="0" smtClean="0"/>
              <a:t>							नमकीन</a:t>
            </a:r>
            <a:endParaRPr lang="en-US" dirty="0"/>
          </a:p>
        </p:txBody>
      </p:sp>
      <p:pic>
        <p:nvPicPr>
          <p:cNvPr id="1026" name="Picture 2" descr="C:\Users\Manoj Dhaiya\Desktop\6bd04560-31ea-4f4e-96cc-c95cf90427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4038600" cy="3276600"/>
          </a:xfrm>
          <a:prstGeom prst="rect">
            <a:avLst/>
          </a:prstGeom>
          <a:noFill/>
        </p:spPr>
      </p:pic>
      <p:pic>
        <p:nvPicPr>
          <p:cNvPr id="1028" name="Picture 4" descr="C:\Users\Manoj Dhaiya\Desktop\bc1364ab-ffcb-4aa8-82a9-12c2f7c02e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98862"/>
            <a:ext cx="4425277" cy="32591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324600"/>
          </a:xfrm>
        </p:spPr>
        <p:txBody>
          <a:bodyPr/>
          <a:lstStyle/>
          <a:p>
            <a:pPr>
              <a:buNone/>
            </a:pPr>
            <a:r>
              <a:rPr lang="hi-IN" dirty="0" smtClean="0"/>
              <a:t>    मोटा</a:t>
            </a:r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r>
              <a:rPr lang="hi-IN" dirty="0" smtClean="0"/>
              <a:t>					  पतला</a:t>
            </a:r>
          </a:p>
          <a:p>
            <a:endParaRPr lang="hi-IN" dirty="0" smtClean="0"/>
          </a:p>
          <a:p>
            <a:endParaRPr lang="hi-IN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C:\Users\Manoj Dhaiya\Desktop\92d109f1-bce4-4831-902a-a161ecc9fc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9" y="762000"/>
            <a:ext cx="4428147" cy="4495800"/>
          </a:xfrm>
          <a:prstGeom prst="rect">
            <a:avLst/>
          </a:prstGeom>
          <a:noFill/>
        </p:spPr>
      </p:pic>
      <p:pic>
        <p:nvPicPr>
          <p:cNvPr id="2051" name="Picture 3" descr="C:\Users\Manoj Dhaiya\Desktop\81d40435-185a-424d-b0cc-cf8007047a2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514600"/>
            <a:ext cx="3505200" cy="4343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763000" cy="6324600"/>
          </a:xfrm>
        </p:spPr>
        <p:txBody>
          <a:bodyPr/>
          <a:lstStyle/>
          <a:p>
            <a:pPr>
              <a:buNone/>
            </a:pPr>
            <a:r>
              <a:rPr lang="hi-IN" dirty="0" smtClean="0"/>
              <a:t>	धरती</a:t>
            </a:r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r>
              <a:rPr lang="hi-IN" dirty="0" smtClean="0"/>
              <a:t>								आकाश</a:t>
            </a:r>
            <a:endParaRPr lang="en-US" dirty="0"/>
          </a:p>
        </p:txBody>
      </p:sp>
      <p:pic>
        <p:nvPicPr>
          <p:cNvPr id="4098" name="Picture 2" descr="C:\Users\Manoj Dhaiya\Desktop\ce844389-cbcd-4872-b818-29f2452476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4191000" cy="2850079"/>
          </a:xfrm>
          <a:prstGeom prst="rect">
            <a:avLst/>
          </a:prstGeom>
          <a:noFill/>
        </p:spPr>
      </p:pic>
      <p:pic>
        <p:nvPicPr>
          <p:cNvPr id="4099" name="Picture 3" descr="C:\Users\Manoj Dhaiya\Desktop\7edbd9e0-751d-4074-9231-b6173c8e00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76600"/>
            <a:ext cx="4267200" cy="3276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915400" cy="6705600"/>
          </a:xfrm>
        </p:spPr>
        <p:txBody>
          <a:bodyPr/>
          <a:lstStyle/>
          <a:p>
            <a:pPr>
              <a:buNone/>
            </a:pPr>
            <a:r>
              <a:rPr lang="hi-IN" dirty="0" smtClean="0"/>
              <a:t>	 बाढ़</a:t>
            </a:r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r>
              <a:rPr lang="hi-IN" dirty="0" smtClean="0"/>
              <a:t>							</a:t>
            </a:r>
            <a:r>
              <a:rPr lang="hi-IN" sz="4000" dirty="0" smtClean="0"/>
              <a:t>सूखा</a:t>
            </a:r>
            <a:endParaRPr lang="en-US" sz="4000" dirty="0"/>
          </a:p>
        </p:txBody>
      </p:sp>
      <p:pic>
        <p:nvPicPr>
          <p:cNvPr id="5122" name="Picture 2" descr="C:\Users\Manoj Dhaiya\Desktop\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762000"/>
            <a:ext cx="4088555" cy="2819400"/>
          </a:xfrm>
          <a:prstGeom prst="rect">
            <a:avLst/>
          </a:prstGeom>
          <a:noFill/>
        </p:spPr>
      </p:pic>
      <p:pic>
        <p:nvPicPr>
          <p:cNvPr id="5123" name="Picture 3" descr="C:\Users\Manoj Dhaiya\Desktop\th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860800"/>
            <a:ext cx="4495800" cy="2997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6629400"/>
          </a:xfrm>
        </p:spPr>
        <p:txBody>
          <a:bodyPr/>
          <a:lstStyle/>
          <a:p>
            <a:pPr>
              <a:buNone/>
            </a:pPr>
            <a:r>
              <a:rPr lang="hi-IN" dirty="0" smtClean="0"/>
              <a:t>     उदय</a:t>
            </a:r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r>
              <a:rPr lang="hi-IN" dirty="0" smtClean="0"/>
              <a:t>							अस्त</a:t>
            </a:r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 descr="C:\Users\Manoj Dhaiya\Desktop\3f030360-4cd4-44c4-bcf6-564002dc0f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4762501" cy="3162301"/>
          </a:xfrm>
          <a:prstGeom prst="rect">
            <a:avLst/>
          </a:prstGeom>
          <a:noFill/>
        </p:spPr>
      </p:pic>
      <p:pic>
        <p:nvPicPr>
          <p:cNvPr id="6147" name="Picture 3" descr="C:\Users\Manoj Dhaiya\Desktop\27634f92-9cf2-46db-a456-e82768811dc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733800"/>
            <a:ext cx="5410200" cy="28741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6248400"/>
          </a:xfrm>
        </p:spPr>
        <p:txBody>
          <a:bodyPr/>
          <a:lstStyle/>
          <a:p>
            <a:pPr>
              <a:buNone/>
            </a:pPr>
            <a:r>
              <a:rPr lang="hi-IN" dirty="0" smtClean="0"/>
              <a:t>   गुरु</a:t>
            </a:r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r>
              <a:rPr lang="hi-IN" dirty="0" smtClean="0"/>
              <a:t>							शिष्य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Manoj Dhaiya\Desktop\b325490b-0e6a-4ccc-bc3c-b390317f43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657600"/>
            <a:ext cx="3530599" cy="2971800"/>
          </a:xfrm>
          <a:prstGeom prst="rect">
            <a:avLst/>
          </a:prstGeom>
          <a:noFill/>
        </p:spPr>
      </p:pic>
      <p:pic>
        <p:nvPicPr>
          <p:cNvPr id="1027" name="Picture 3" descr="C:\Users\Manoj Dhaiya\Desktop\7de79243-6c4e-4ecb-ac0f-886dbbf567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838200"/>
            <a:ext cx="4038600" cy="25796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915400" cy="6477000"/>
          </a:xfrm>
        </p:spPr>
        <p:txBody>
          <a:bodyPr/>
          <a:lstStyle/>
          <a:p>
            <a:pPr>
              <a:buNone/>
            </a:pPr>
            <a:r>
              <a:rPr lang="hi-IN" dirty="0" smtClean="0"/>
              <a:t>   बच्चा</a:t>
            </a:r>
          </a:p>
          <a:p>
            <a:endParaRPr lang="hi-IN" dirty="0"/>
          </a:p>
          <a:p>
            <a:endParaRPr lang="hi-IN" dirty="0" smtClean="0"/>
          </a:p>
          <a:p>
            <a:pPr>
              <a:buNone/>
            </a:pPr>
            <a:endParaRPr lang="hi-IN" dirty="0"/>
          </a:p>
          <a:p>
            <a:pPr lvl="8"/>
            <a:r>
              <a:rPr lang="hi-IN" dirty="0" smtClean="0"/>
              <a:t>                </a:t>
            </a:r>
            <a:r>
              <a:rPr lang="hi-IN" sz="2800" dirty="0" smtClean="0"/>
              <a:t> बूढ़ा</a:t>
            </a:r>
            <a:endParaRPr lang="en-US" sz="2800" dirty="0"/>
          </a:p>
        </p:txBody>
      </p:sp>
      <p:pic>
        <p:nvPicPr>
          <p:cNvPr id="9218" name="Picture 2" descr="C:\Users\Manoj Dhaiya\Desktop\7fa6324d-d37f-4e4b-9167-dffc234f95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4076700" cy="3111500"/>
          </a:xfrm>
          <a:prstGeom prst="rect">
            <a:avLst/>
          </a:prstGeom>
          <a:noFill/>
        </p:spPr>
      </p:pic>
      <p:pic>
        <p:nvPicPr>
          <p:cNvPr id="9219" name="Picture 3" descr="C:\Users\Manoj Dhaiya\Desktop\c91c83e1-6737-4390-8acc-5de50f7c72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352800"/>
            <a:ext cx="3583746" cy="3200400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534400" cy="6477000"/>
          </a:xfrm>
        </p:spPr>
        <p:txBody>
          <a:bodyPr/>
          <a:lstStyle/>
          <a:p>
            <a:pPr>
              <a:buNone/>
            </a:pPr>
            <a:r>
              <a:rPr lang="hi-IN" dirty="0" smtClean="0"/>
              <a:t>    बड़ा</a:t>
            </a:r>
          </a:p>
          <a:p>
            <a:endParaRPr lang="hi-IN" dirty="0"/>
          </a:p>
          <a:p>
            <a:endParaRPr lang="hi-IN" dirty="0" smtClean="0"/>
          </a:p>
          <a:p>
            <a:pPr>
              <a:buNone/>
            </a:pPr>
            <a:r>
              <a:rPr lang="hi-IN" dirty="0" smtClean="0"/>
              <a:t>                        </a:t>
            </a:r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r>
              <a:rPr lang="hi-IN" dirty="0" smtClean="0"/>
              <a:t>							 छोटा</a:t>
            </a:r>
            <a:endParaRPr lang="hi-IN" dirty="0"/>
          </a:p>
          <a:p>
            <a:endParaRPr lang="en-US" dirty="0"/>
          </a:p>
        </p:txBody>
      </p:sp>
      <p:pic>
        <p:nvPicPr>
          <p:cNvPr id="2050" name="Picture 2" descr="C:\Users\Manoj Dhaiya\Desktop\499232e5-b956-4df4-929b-65a90ca84bc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914399"/>
            <a:ext cx="4114800" cy="387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Manoj Dhaiya\Desktop\9580b5a0-b36c-4540-b3a1-16cb8abb57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8809" y="4267200"/>
            <a:ext cx="3795191" cy="259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6868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i-IN" dirty="0" smtClean="0"/>
              <a:t>    रात                                   </a:t>
            </a:r>
          </a:p>
          <a:p>
            <a:endParaRPr lang="hi-IN" dirty="0"/>
          </a:p>
          <a:p>
            <a:endParaRPr lang="hi-IN" dirty="0" smtClean="0"/>
          </a:p>
          <a:p>
            <a:r>
              <a:rPr lang="hi-IN" dirty="0" smtClean="0"/>
              <a:t>                          </a:t>
            </a:r>
          </a:p>
          <a:p>
            <a:endParaRPr lang="hi-IN" dirty="0"/>
          </a:p>
          <a:p>
            <a:pPr>
              <a:buNone/>
            </a:pPr>
            <a:r>
              <a:rPr lang="hi-IN" dirty="0"/>
              <a:t>	</a:t>
            </a:r>
            <a:r>
              <a:rPr lang="hi-IN" dirty="0" smtClean="0"/>
              <a:t>							 दिन</a:t>
            </a:r>
            <a:endParaRPr lang="hi-IN" dirty="0"/>
          </a:p>
          <a:p>
            <a:endParaRPr lang="hi-IN" dirty="0" smtClean="0"/>
          </a:p>
          <a:p>
            <a:pPr>
              <a:buNone/>
            </a:pPr>
            <a:r>
              <a:rPr lang="hi-IN" dirty="0" smtClean="0"/>
              <a:t>                      </a:t>
            </a:r>
            <a:endParaRPr lang="hi-IN" dirty="0"/>
          </a:p>
          <a:p>
            <a:endParaRPr lang="hi-IN" dirty="0" smtClean="0"/>
          </a:p>
          <a:p>
            <a:pPr>
              <a:buNone/>
            </a:pPr>
            <a:r>
              <a:rPr lang="hi-IN" dirty="0"/>
              <a:t> </a:t>
            </a:r>
            <a:r>
              <a:rPr lang="hi-IN" dirty="0" smtClean="0"/>
              <a:t>                </a:t>
            </a:r>
            <a:endParaRPr lang="en-US" dirty="0"/>
          </a:p>
        </p:txBody>
      </p:sp>
      <p:pic>
        <p:nvPicPr>
          <p:cNvPr id="4098" name="Picture 2" descr="C:\Users\Manoj Dhaiya\Desktop\40d80aff-dbb9-432e-a752-f526b4c085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3810000" cy="2870200"/>
          </a:xfrm>
          <a:prstGeom prst="rect">
            <a:avLst/>
          </a:prstGeom>
          <a:noFill/>
        </p:spPr>
      </p:pic>
      <p:pic>
        <p:nvPicPr>
          <p:cNvPr id="4099" name="Picture 3" descr="C:\Users\Manoj Dhaiya\Desktop\7c4abff0-74f7-4dc6-b8b4-ecf6d42f080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114800"/>
            <a:ext cx="3881120" cy="2425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/>
          <a:lstStyle/>
          <a:p>
            <a:pPr>
              <a:buNone/>
            </a:pPr>
            <a:r>
              <a:rPr lang="hi-IN" dirty="0" smtClean="0"/>
              <a:t>   पूर्ण</a:t>
            </a:r>
          </a:p>
          <a:p>
            <a:endParaRPr lang="hi-IN" dirty="0"/>
          </a:p>
          <a:p>
            <a:endParaRPr lang="hi-IN" dirty="0" smtClean="0"/>
          </a:p>
          <a:p>
            <a:r>
              <a:rPr lang="hi-IN" dirty="0"/>
              <a:t> </a:t>
            </a:r>
            <a:r>
              <a:rPr lang="hi-IN" dirty="0" smtClean="0"/>
              <a:t>                       अर्द्ध</a:t>
            </a:r>
          </a:p>
          <a:p>
            <a:endParaRPr lang="en-US" dirty="0"/>
          </a:p>
        </p:txBody>
      </p:sp>
      <p:pic>
        <p:nvPicPr>
          <p:cNvPr id="5122" name="Picture 2" descr="C:\Users\Manoj Dhaiya\Desktop\Pictur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3962400" cy="3505200"/>
          </a:xfrm>
          <a:prstGeom prst="rect">
            <a:avLst/>
          </a:prstGeom>
          <a:noFill/>
        </p:spPr>
      </p:pic>
      <p:pic>
        <p:nvPicPr>
          <p:cNvPr id="5123" name="Picture 3" descr="C:\Users\Manoj Dhaiya\Desktop\Picture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429000"/>
            <a:ext cx="4133850" cy="3276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686800" cy="6324600"/>
          </a:xfrm>
        </p:spPr>
        <p:txBody>
          <a:bodyPr/>
          <a:lstStyle/>
          <a:p>
            <a:pPr>
              <a:buNone/>
            </a:pPr>
            <a:r>
              <a:rPr lang="hi-IN" dirty="0" smtClean="0"/>
              <a:t>     खाली </a:t>
            </a:r>
          </a:p>
          <a:p>
            <a:endParaRPr lang="hi-IN" dirty="0"/>
          </a:p>
          <a:p>
            <a:endParaRPr lang="hi-IN" dirty="0" smtClean="0"/>
          </a:p>
          <a:p>
            <a:pPr>
              <a:buNone/>
            </a:pPr>
            <a:r>
              <a:rPr lang="hi-IN" dirty="0"/>
              <a:t> </a:t>
            </a:r>
            <a:r>
              <a:rPr lang="hi-IN" dirty="0" smtClean="0"/>
              <a:t>                      </a:t>
            </a:r>
          </a:p>
          <a:p>
            <a:pPr>
              <a:buNone/>
            </a:pPr>
            <a:endParaRPr lang="hi-IN" dirty="0"/>
          </a:p>
          <a:p>
            <a:pPr>
              <a:buNone/>
            </a:pPr>
            <a:r>
              <a:rPr lang="hi-IN" dirty="0" smtClean="0"/>
              <a:t>							भरा</a:t>
            </a:r>
            <a:endParaRPr lang="en-US" dirty="0"/>
          </a:p>
        </p:txBody>
      </p:sp>
      <p:pic>
        <p:nvPicPr>
          <p:cNvPr id="6146" name="Picture 2" descr="C:\Users\Manoj Dhaiya\Desktop\Pictur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114800"/>
            <a:ext cx="5062439" cy="2255520"/>
          </a:xfrm>
          <a:prstGeom prst="rect">
            <a:avLst/>
          </a:prstGeom>
          <a:noFill/>
        </p:spPr>
      </p:pic>
      <p:pic>
        <p:nvPicPr>
          <p:cNvPr id="6147" name="Picture 3" descr="C:\Users\Manoj Dhaiya\Desktop\c7c7524d-641f-41d1-a718-2fd4f57601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4724399" cy="27749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686800" cy="6400800"/>
          </a:xfrm>
        </p:spPr>
        <p:txBody>
          <a:bodyPr/>
          <a:lstStyle/>
          <a:p>
            <a:pPr>
              <a:buNone/>
            </a:pPr>
            <a:r>
              <a:rPr lang="hi-IN" dirty="0" smtClean="0"/>
              <a:t>   शाकाहारी </a:t>
            </a:r>
          </a:p>
          <a:p>
            <a:endParaRPr lang="hi-IN" dirty="0"/>
          </a:p>
          <a:p>
            <a:endParaRPr lang="hi-IN" dirty="0" smtClean="0"/>
          </a:p>
          <a:p>
            <a:pPr>
              <a:buNone/>
            </a:pPr>
            <a:r>
              <a:rPr lang="hi-IN" smtClean="0"/>
              <a:t>                        </a:t>
            </a:r>
            <a:endParaRPr lang="hi-IN" dirty="0"/>
          </a:p>
          <a:p>
            <a:pPr lvl="8">
              <a:buNone/>
            </a:pPr>
            <a:r>
              <a:rPr lang="hi-IN" dirty="0"/>
              <a:t> </a:t>
            </a:r>
            <a:r>
              <a:rPr lang="hi-IN" dirty="0" smtClean="0"/>
              <a:t>        </a:t>
            </a:r>
            <a:r>
              <a:rPr lang="en-US" dirty="0" smtClean="0"/>
              <a:t>           </a:t>
            </a:r>
            <a:r>
              <a:rPr lang="hi-IN" dirty="0" smtClean="0"/>
              <a:t>    </a:t>
            </a:r>
            <a:r>
              <a:rPr lang="hi-IN" sz="2800" dirty="0" smtClean="0"/>
              <a:t>माँसाहारी</a:t>
            </a:r>
          </a:p>
          <a:p>
            <a:endParaRPr lang="hi-IN" dirty="0"/>
          </a:p>
          <a:p>
            <a:endParaRPr lang="en-US" dirty="0"/>
          </a:p>
        </p:txBody>
      </p:sp>
      <p:pic>
        <p:nvPicPr>
          <p:cNvPr id="7170" name="Picture 2" descr="C:\Users\Manoj Dhaiya\Desktop\Pictur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4038600" cy="2590800"/>
          </a:xfrm>
          <a:prstGeom prst="rect">
            <a:avLst/>
          </a:prstGeom>
          <a:noFill/>
        </p:spPr>
      </p:pic>
      <p:pic>
        <p:nvPicPr>
          <p:cNvPr id="7171" name="Picture 3" descr="C:\Users\Manoj Dhaiya\Desktop\Pictur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886200"/>
            <a:ext cx="4038600" cy="29366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534400" cy="6629400"/>
          </a:xfrm>
        </p:spPr>
        <p:txBody>
          <a:bodyPr/>
          <a:lstStyle/>
          <a:p>
            <a:pPr>
              <a:buNone/>
            </a:pPr>
            <a:r>
              <a:rPr lang="hi-IN" dirty="0" smtClean="0"/>
              <a:t>    ठंडा</a:t>
            </a:r>
          </a:p>
          <a:p>
            <a:endParaRPr lang="hi-IN" dirty="0"/>
          </a:p>
          <a:p>
            <a:endParaRPr lang="hi-IN" dirty="0" smtClean="0"/>
          </a:p>
          <a:p>
            <a:pPr>
              <a:buNone/>
            </a:pPr>
            <a:r>
              <a:rPr lang="hi-IN" dirty="0" smtClean="0"/>
              <a:t>                        </a:t>
            </a:r>
          </a:p>
          <a:p>
            <a:pPr>
              <a:buNone/>
            </a:pPr>
            <a:endParaRPr lang="hi-IN" dirty="0"/>
          </a:p>
          <a:p>
            <a:pPr>
              <a:buNone/>
            </a:pPr>
            <a:r>
              <a:rPr lang="hi-IN" dirty="0"/>
              <a:t>	</a:t>
            </a:r>
            <a:r>
              <a:rPr lang="hi-IN" dirty="0" smtClean="0"/>
              <a:t>							गर्म</a:t>
            </a:r>
            <a:endParaRPr lang="hi-IN" dirty="0"/>
          </a:p>
          <a:p>
            <a:endParaRPr lang="en-US" dirty="0"/>
          </a:p>
        </p:txBody>
      </p:sp>
      <p:pic>
        <p:nvPicPr>
          <p:cNvPr id="8194" name="Picture 2" descr="C:\Users\Manoj Dhaiya\Desktop\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4191000" cy="2911008"/>
          </a:xfrm>
          <a:prstGeom prst="rect">
            <a:avLst/>
          </a:prstGeom>
          <a:noFill/>
        </p:spPr>
      </p:pic>
      <p:pic>
        <p:nvPicPr>
          <p:cNvPr id="8195" name="Picture 3" descr="C:\Users\Manoj Dhaiya\Desktop\3caed952-9ba7-4c1a-b5c5-a018d7e759a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648456"/>
            <a:ext cx="4114800" cy="32095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172200"/>
          </a:xfrm>
        </p:spPr>
        <p:txBody>
          <a:bodyPr/>
          <a:lstStyle/>
          <a:p>
            <a:pPr>
              <a:buNone/>
            </a:pPr>
            <a:r>
              <a:rPr lang="hi-IN" dirty="0" smtClean="0"/>
              <a:t>		गन्दा</a:t>
            </a:r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endParaRPr lang="hi-IN" dirty="0" smtClean="0"/>
          </a:p>
          <a:p>
            <a:pPr>
              <a:buNone/>
            </a:pPr>
            <a:r>
              <a:rPr lang="hi-IN" dirty="0" smtClean="0"/>
              <a:t>								साफ़</a:t>
            </a:r>
            <a:endParaRPr lang="en-US" dirty="0"/>
          </a:p>
        </p:txBody>
      </p:sp>
      <p:pic>
        <p:nvPicPr>
          <p:cNvPr id="10242" name="Picture 2" descr="C:\Users\Manoj Dhaiya\Desktop\192c3380-305d-42e6-b690-1500e01bb1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990601"/>
            <a:ext cx="4495800" cy="3124200"/>
          </a:xfrm>
          <a:prstGeom prst="rect">
            <a:avLst/>
          </a:prstGeom>
          <a:noFill/>
        </p:spPr>
      </p:pic>
      <p:pic>
        <p:nvPicPr>
          <p:cNvPr id="7170" name="Picture 2" descr="C:\Users\Manoj Dhaiya\Desktop\aae56597-2a0f-4b2d-a3a7-3f47e254e48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7522" y="3886200"/>
            <a:ext cx="4536477" cy="2971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212</TotalTime>
  <Words>44</Words>
  <Application>Microsoft Office PowerPoint</Application>
  <PresentationFormat>On-screen Show (4:3)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विपरीतार्थक शब्द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विपरीतार्थक शब्द</dc:title>
  <dc:creator>Manoj Dhaiya</dc:creator>
  <cp:lastModifiedBy>Manoj Dhaiya</cp:lastModifiedBy>
  <cp:revision>29</cp:revision>
  <dcterms:created xsi:type="dcterms:W3CDTF">2020-08-25T12:17:07Z</dcterms:created>
  <dcterms:modified xsi:type="dcterms:W3CDTF">2020-08-27T05:58:58Z</dcterms:modified>
</cp:coreProperties>
</file>