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A3C1E-FCF5-499D-A9AC-028C04E1A97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4DC04-F038-4976-BF64-5CFA6454E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0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4DC04-F038-4976-BF64-5CFA6454ED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1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4DC04-F038-4976-BF64-5CFA6454ED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2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282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75407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1783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04877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3845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99285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64854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220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68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447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61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3724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9091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190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16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3379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683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68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B815CB-CE55-2046-B97D-FE0766D66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2285" y="537029"/>
            <a:ext cx="8229601" cy="3352800"/>
          </a:xfrm>
        </p:spPr>
        <p:txBody>
          <a:bodyPr>
            <a:normAutofit fontScale="90000"/>
          </a:bodyPr>
          <a:lstStyle/>
          <a:p>
            <a:r>
              <a:rPr lang="en-US" sz="44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सेवाकालीन</a:t>
            </a:r>
            <a:r>
              <a:rPr lang="en-US" sz="4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प्रशिक्षण</a:t>
            </a:r>
            <a:r>
              <a:rPr lang="en-US" sz="4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केवी</a:t>
            </a:r>
            <a:r>
              <a:rPr lang="en-US" sz="4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दिल्ली</a:t>
            </a:r>
            <a:r>
              <a:rPr lang="en-US" sz="4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कैंट</a:t>
            </a:r>
            <a:r>
              <a:rPr lang="en-US" sz="4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-2</a:t>
            </a:r>
            <a:r>
              <a:rPr lang="en-US" sz="4400" b="1" dirty="0">
                <a:solidFill>
                  <a:srgbClr val="FF0000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 dirty="0">
                <a:solidFill>
                  <a:srgbClr val="FF0000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solidFill>
                  <a:srgbClr val="FF0000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हिंदी</a:t>
            </a:r>
            <a:r>
              <a:rPr lang="en-US" sz="4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i-IN" sz="4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-</a:t>
            </a:r>
            <a:r>
              <a:rPr lang="hi-IN" sz="3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व्याकरण</a:t>
            </a:r>
            <a:r>
              <a:rPr lang="en-US" sz="4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hi-IN" sz="4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क्रिया शब्द</a:t>
            </a:r>
            <a:r>
              <a:rPr lang="en-US" sz="4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/>
            </a:r>
            <a:br>
              <a:rPr lang="en-US" sz="4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</a:br>
            <a:r>
              <a:rPr lang="en-US" sz="4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             (</a:t>
            </a:r>
            <a:r>
              <a:rPr lang="en-US" sz="31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फ्लैश</a:t>
            </a:r>
            <a:r>
              <a:rPr lang="en-US" sz="4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कार्ड</a:t>
            </a:r>
            <a:r>
              <a:rPr lang="en-US" sz="4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4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451E53E-95D9-124A-B35E-C0A1BAA32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3602037"/>
            <a:ext cx="9546319" cy="3118077"/>
          </a:xfrm>
        </p:spPr>
        <p:txBody>
          <a:bodyPr>
            <a:normAutofit fontScale="32500" lnSpcReduction="20000"/>
          </a:bodyPr>
          <a:lstStyle/>
          <a:p>
            <a:r>
              <a:rPr lang="en-US" sz="9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                                                   Presented by   :-                                                        </a:t>
            </a:r>
          </a:p>
          <a:p>
            <a:r>
              <a:rPr lang="en-US" sz="9600" dirty="0"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                                              </a:t>
            </a:r>
            <a:r>
              <a:rPr lang="en-US" sz="9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1)</a:t>
            </a:r>
            <a:r>
              <a:rPr lang="en-US" sz="9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भगवती</a:t>
            </a:r>
            <a:r>
              <a:rPr lang="hi-IN" sz="9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वर्मा(</a:t>
            </a:r>
            <a:r>
              <a:rPr lang="en-US" sz="9600" dirty="0" err="1">
                <a:effectLst/>
                <a:latin typeface="Mangal" panose="02040503050203030202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प्राथमिक</a:t>
            </a:r>
            <a:r>
              <a:rPr lang="en-US" sz="9600" dirty="0">
                <a:effectLst/>
                <a:latin typeface="Mangal" panose="02040503050203030202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effectLst/>
                <a:latin typeface="Mangal" panose="02040503050203030202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शिक्षिका</a:t>
            </a:r>
            <a:r>
              <a:rPr lang="en-US" sz="9600" dirty="0">
                <a:effectLst/>
                <a:latin typeface="Mangal" panose="02040503050203030202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9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                                                </a:t>
            </a:r>
            <a:r>
              <a:rPr lang="hi-IN" sz="9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Mangal" panose="02040503050203030202" pitchFamily="18" charset="0"/>
              </a:rPr>
              <a:t>2) प्रीति (</a:t>
            </a:r>
            <a:r>
              <a:rPr lang="en-US" sz="9600" dirty="0" err="1">
                <a:effectLst/>
                <a:latin typeface="Mangal" panose="02040503050203030202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प्राथमिक</a:t>
            </a:r>
            <a:r>
              <a:rPr lang="en-US" sz="9600" dirty="0">
                <a:effectLst/>
                <a:latin typeface="Mangal" panose="02040503050203030202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effectLst/>
                <a:latin typeface="Mangal" panose="02040503050203030202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शिक्षिका</a:t>
            </a:r>
            <a:r>
              <a:rPr lang="en-US" sz="9600" dirty="0">
                <a:effectLst/>
                <a:latin typeface="Mangal" panose="02040503050203030202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9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9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(</a:t>
            </a:r>
            <a:r>
              <a:rPr lang="en-US" sz="11200" dirty="0" err="1">
                <a:solidFill>
                  <a:srgbClr val="C00000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के</a:t>
            </a:r>
            <a:r>
              <a:rPr lang="en-US" sz="11200" dirty="0">
                <a:solidFill>
                  <a:srgbClr val="C00000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1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solidFill>
                  <a:srgbClr val="C00000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वी</a:t>
            </a:r>
            <a:r>
              <a:rPr lang="en-US" sz="11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sz="11200" dirty="0" err="1">
                <a:solidFill>
                  <a:srgbClr val="C00000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आई</a:t>
            </a:r>
            <a:r>
              <a:rPr lang="en-US" sz="11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solidFill>
                  <a:srgbClr val="C00000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एन</a:t>
            </a:r>
            <a:r>
              <a:rPr lang="en-US" sz="11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>
                <a:solidFill>
                  <a:srgbClr val="C00000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ए</a:t>
            </a:r>
            <a:r>
              <a:rPr lang="en-US" sz="11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200" dirty="0" err="1">
                <a:solidFill>
                  <a:srgbClr val="C00000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कॉलोनी</a:t>
            </a:r>
            <a:r>
              <a:rPr lang="en-US" sz="11200" dirty="0">
                <a:solidFill>
                  <a:srgbClr val="C00000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i-IN" sz="11200" dirty="0">
                <a:solidFill>
                  <a:srgbClr val="C00000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दिल्ली )</a:t>
            </a:r>
            <a:endParaRPr lang="en-US" sz="1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1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</a:t>
            </a:r>
            <a:endParaRPr lang="en-US" sz="1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9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19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63864C8D-18CD-E142-B04C-902F44A0D61D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45143" y="234950"/>
            <a:ext cx="12046857" cy="66230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725188"/>
              </p:ext>
            </p:extLst>
          </p:nvPr>
        </p:nvGraphicFramePr>
        <p:xfrm>
          <a:off x="8940800" y="4281714"/>
          <a:ext cx="1988457" cy="1045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84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4502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3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कूदना</a:t>
                      </a:r>
                      <a:endParaRPr lang="en-US" sz="3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66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E761345B-D91B-ED4B-9D39-345FB590EE3D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45143" y="271462"/>
            <a:ext cx="12046857" cy="65865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303525"/>
              </p:ext>
            </p:extLst>
          </p:nvPr>
        </p:nvGraphicFramePr>
        <p:xfrm>
          <a:off x="8940800" y="4281714"/>
          <a:ext cx="1988457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84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4502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3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खाना पकाना</a:t>
                      </a:r>
                      <a:endParaRPr lang="en-US" sz="3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401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0A72D2FD-798E-A047-9E9B-C4E54012A27C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45143" y="253093"/>
            <a:ext cx="12046857" cy="646702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660741"/>
              </p:ext>
            </p:extLst>
          </p:nvPr>
        </p:nvGraphicFramePr>
        <p:xfrm>
          <a:off x="8940800" y="4281714"/>
          <a:ext cx="1988457" cy="1045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84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4502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3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सुनना</a:t>
                      </a:r>
                      <a:endParaRPr lang="en-US" sz="3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416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64A27ECB-259C-A84F-A764-C03596C2263F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16114" y="296862"/>
            <a:ext cx="12075886" cy="65611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760597"/>
              </p:ext>
            </p:extLst>
          </p:nvPr>
        </p:nvGraphicFramePr>
        <p:xfrm>
          <a:off x="8940800" y="4281714"/>
          <a:ext cx="1988457" cy="1045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84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4502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3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गाना</a:t>
                      </a:r>
                      <a:endParaRPr lang="en-US" sz="3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39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6201B33F-C61F-C74E-970C-236EE6BE7F29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16113" y="251505"/>
            <a:ext cx="12075886" cy="64395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153336"/>
              </p:ext>
            </p:extLst>
          </p:nvPr>
        </p:nvGraphicFramePr>
        <p:xfrm>
          <a:off x="9710056" y="4281714"/>
          <a:ext cx="2481943" cy="1045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19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4502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3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नाचना</a:t>
                      </a:r>
                      <a:endParaRPr lang="en-US" sz="3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443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D3CF258D-2D2F-6446-A4B9-DCAE83E35474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30629" y="173038"/>
            <a:ext cx="11945257" cy="65325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256825"/>
              </p:ext>
            </p:extLst>
          </p:nvPr>
        </p:nvGraphicFramePr>
        <p:xfrm>
          <a:off x="8940800" y="4688114"/>
          <a:ext cx="1988457" cy="928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84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2891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3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दौड़ना</a:t>
                      </a:r>
                      <a:endParaRPr lang="en-US" sz="3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79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173E7B46-5645-214A-9532-A70483F70BC5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01601" y="209550"/>
            <a:ext cx="12090400" cy="66484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443078"/>
              </p:ext>
            </p:extLst>
          </p:nvPr>
        </p:nvGraphicFramePr>
        <p:xfrm>
          <a:off x="8940800" y="4281714"/>
          <a:ext cx="1988457" cy="1045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84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4502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3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टहलना</a:t>
                      </a:r>
                      <a:endParaRPr lang="en-US" sz="3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914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828EC195-4A37-6A40-BABF-ACABC7E7ECB5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770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622620"/>
              </p:ext>
            </p:extLst>
          </p:nvPr>
        </p:nvGraphicFramePr>
        <p:xfrm>
          <a:off x="9840686" y="3744686"/>
          <a:ext cx="1843314" cy="885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33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8537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3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खेलना</a:t>
                      </a:r>
                      <a:endParaRPr lang="en-US" sz="3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74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69B0CC75-FA83-024E-8DF5-E85240C4781B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45143" y="0"/>
            <a:ext cx="12046857" cy="69813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611861"/>
              </p:ext>
            </p:extLst>
          </p:nvPr>
        </p:nvGraphicFramePr>
        <p:xfrm>
          <a:off x="10029371" y="4281714"/>
          <a:ext cx="1944914" cy="1045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9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45029">
                <a:tc>
                  <a:txBody>
                    <a:bodyPr/>
                    <a:lstStyle/>
                    <a:p>
                      <a:pPr algn="ctr"/>
                      <a:r>
                        <a:rPr lang="hi-IN" sz="3200" dirty="0"/>
                        <a:t>सोना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58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08688F52-299B-5F47-89EE-6195558150CA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87313"/>
            <a:ext cx="12192000" cy="66468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815526"/>
              </p:ext>
            </p:extLst>
          </p:nvPr>
        </p:nvGraphicFramePr>
        <p:xfrm>
          <a:off x="522514" y="5297715"/>
          <a:ext cx="2438400" cy="1088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88571">
                <a:tc>
                  <a:txBody>
                    <a:bodyPr/>
                    <a:lstStyle/>
                    <a:p>
                      <a:pPr algn="ctr"/>
                      <a:r>
                        <a:rPr lang="hi-IN" sz="3200" dirty="0"/>
                        <a:t>पीना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92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8A4C6E30-2A40-E34C-B3D5-BAA4A2A412B2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01601" y="145143"/>
            <a:ext cx="11930742" cy="65890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299093"/>
              </p:ext>
            </p:extLst>
          </p:nvPr>
        </p:nvGraphicFramePr>
        <p:xfrm>
          <a:off x="8940800" y="4281714"/>
          <a:ext cx="1988457" cy="1045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84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45029">
                <a:tc>
                  <a:txBody>
                    <a:bodyPr/>
                    <a:lstStyle/>
                    <a:p>
                      <a:pPr algn="ctr"/>
                      <a:r>
                        <a:rPr lang="hi-IN" sz="32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बात करना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755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C5A4FC40-6B93-E940-A1E1-3AE30BA88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101600"/>
            <a:ext cx="11974285" cy="6756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765056"/>
              </p:ext>
            </p:extLst>
          </p:nvPr>
        </p:nvGraphicFramePr>
        <p:xfrm>
          <a:off x="8069942" y="5558971"/>
          <a:ext cx="3149601" cy="10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9601"/>
              </a:tblGrid>
              <a:tr h="1016000">
                <a:tc>
                  <a:txBody>
                    <a:bodyPr/>
                    <a:lstStyle/>
                    <a:p>
                      <a:pPr algn="ctr"/>
                      <a:r>
                        <a:rPr lang="hi-IN" sz="3200" dirty="0" smtClean="0"/>
                        <a:t>काम करना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95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5180389"/>
          </a:xfrm>
        </p:spPr>
        <p:txBody>
          <a:bodyPr/>
          <a:lstStyle/>
          <a:p>
            <a:pPr algn="ctr"/>
            <a:r>
              <a:rPr lang="hi-IN" sz="9600" dirty="0">
                <a:solidFill>
                  <a:srgbClr val="002060"/>
                </a:solidFill>
              </a:rPr>
              <a:t>धन्यवाद</a:t>
            </a:r>
            <a:endParaRPr lang="en-US" sz="9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46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99C8343D-EA21-3C4A-9CB8-1443082255C6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468218"/>
              </p:ext>
            </p:extLst>
          </p:nvPr>
        </p:nvGraphicFramePr>
        <p:xfrm>
          <a:off x="8940800" y="4281714"/>
          <a:ext cx="1988457" cy="1045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84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45029">
                <a:tc>
                  <a:txBody>
                    <a:bodyPr/>
                    <a:lstStyle/>
                    <a:p>
                      <a:pPr algn="ctr"/>
                      <a:r>
                        <a:rPr lang="hi-IN" sz="2800" b="0" i="0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खोज करना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535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9AEB46CD-5368-4446-A4EA-8D03F5F5628E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3977F9F-AAD4-B842-A888-4E2510CCD72D}"/>
              </a:ext>
            </a:extLst>
          </p:cNvPr>
          <p:cNvSpPr txBox="1"/>
          <p:nvPr/>
        </p:nvSpPr>
        <p:spPr>
          <a:xfrm>
            <a:off x="5184074" y="251212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577213"/>
              </p:ext>
            </p:extLst>
          </p:nvPr>
        </p:nvGraphicFramePr>
        <p:xfrm>
          <a:off x="8940800" y="4281714"/>
          <a:ext cx="1988457" cy="1045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84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4502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3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नहाना</a:t>
                      </a:r>
                      <a:endParaRPr lang="en-US" sz="3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75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38DAC5F9-F3E6-9D43-A1F0-615EA5408F9C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538708"/>
              </p:ext>
            </p:extLst>
          </p:nvPr>
        </p:nvGraphicFramePr>
        <p:xfrm>
          <a:off x="8940800" y="4383314"/>
          <a:ext cx="1988457" cy="943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84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4342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3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रोना</a:t>
                      </a:r>
                      <a:endParaRPr lang="en-US" sz="3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22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2435C439-1ACB-7B4D-881A-43134ABC1C09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60638"/>
              </p:ext>
            </p:extLst>
          </p:nvPr>
        </p:nvGraphicFramePr>
        <p:xfrm>
          <a:off x="8940800" y="4281714"/>
          <a:ext cx="1988457" cy="1045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84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4502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3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उड़ना</a:t>
                      </a:r>
                      <a:endParaRPr lang="en-US" sz="3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74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C844735F-4AC8-FE40-982E-97869E617FBE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04931" y="116114"/>
            <a:ext cx="12087069" cy="66294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764358"/>
              </p:ext>
            </p:extLst>
          </p:nvPr>
        </p:nvGraphicFramePr>
        <p:xfrm>
          <a:off x="8940800" y="4281714"/>
          <a:ext cx="1988457" cy="1045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84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4502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3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पढ़ना</a:t>
                      </a:r>
                      <a:endParaRPr lang="en-US" sz="3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49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E5B6D3DF-1EDB-5D49-B53D-DA92965AC788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104931"/>
            <a:ext cx="12192000" cy="67530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393620"/>
              </p:ext>
            </p:extLst>
          </p:nvPr>
        </p:nvGraphicFramePr>
        <p:xfrm>
          <a:off x="9869714" y="4473303"/>
          <a:ext cx="2104572" cy="136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45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3614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3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लिखना</a:t>
                      </a:r>
                      <a:endParaRPr lang="en-US" sz="3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829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BAD9BCB8-7050-3744-898C-90ADD5CC6C17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437143"/>
              </p:ext>
            </p:extLst>
          </p:nvPr>
        </p:nvGraphicFramePr>
        <p:xfrm>
          <a:off x="1936750" y="5239657"/>
          <a:ext cx="2519136" cy="1059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5954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3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फेंकना</a:t>
                      </a:r>
                      <a:endParaRPr lang="en-US" sz="3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988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65</Words>
  <Application>Microsoft Office PowerPoint</Application>
  <PresentationFormat>Widescreen</PresentationFormat>
  <Paragraphs>29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Century Gothic</vt:lpstr>
      <vt:lpstr>Mangal</vt:lpstr>
      <vt:lpstr>Times New Roman</vt:lpstr>
      <vt:lpstr>Wingdings 3</vt:lpstr>
      <vt:lpstr>Ion Boardroom</vt:lpstr>
      <vt:lpstr>सेवाकालीन प्रशिक्षण केवी दिल्ली कैंट -2      हिंदी -व्याकरण             क्रिया शब्द               (फ्लैश कार्ड)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धन्यवाद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bhagwati verma</dc:creator>
  <cp:lastModifiedBy>RAMESH VERMA</cp:lastModifiedBy>
  <cp:revision>14</cp:revision>
  <dcterms:created xsi:type="dcterms:W3CDTF">2020-08-26T11:53:21Z</dcterms:created>
  <dcterms:modified xsi:type="dcterms:W3CDTF">2020-08-27T01:02:39Z</dcterms:modified>
</cp:coreProperties>
</file>