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85" r:id="rId4"/>
    <p:sldId id="283" r:id="rId5"/>
    <p:sldId id="284" r:id="rId6"/>
    <p:sldId id="28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7" r:id="rId15"/>
    <p:sldId id="28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2" r:id="rId26"/>
    <p:sldId id="280" r:id="rId27"/>
    <p:sldId id="288" r:id="rId28"/>
    <p:sldId id="281" r:id="rId29"/>
    <p:sldId id="290" r:id="rId30"/>
  </p:sldIdLst>
  <p:sldSz cx="9144000" cy="6858000" type="screen4x3"/>
  <p:notesSz cx="6858000" cy="9144000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="" xmlns:a16="http://schemas.microsoft.com/office/drawing/2014/main" id="{1848B88A-1407-4FBE-84CF-2A71F50FDC5E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AB8D08E4-8763-4C5C-AF94-FA25F3415CB0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5D86787B-F78E-4F98-9561-ABC37711C64C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0">
              <a:extLst>
                <a:ext uri="{FF2B5EF4-FFF2-40B4-BE49-F238E27FC236}">
                  <a16:creationId xmlns="" xmlns:a16="http://schemas.microsoft.com/office/drawing/2014/main" id="{3C81054D-24AC-4A38-B501-0E49BD3FDD8E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1">
              <a:extLst>
                <a:ext uri="{FF2B5EF4-FFF2-40B4-BE49-F238E27FC236}">
                  <a16:creationId xmlns="" xmlns:a16="http://schemas.microsoft.com/office/drawing/2014/main" id="{C2B35EAE-BCFD-4EF2-BCE1-E8D71C1A9D50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2">
              <a:extLst>
                <a:ext uri="{FF2B5EF4-FFF2-40B4-BE49-F238E27FC236}">
                  <a16:creationId xmlns="" xmlns:a16="http://schemas.microsoft.com/office/drawing/2014/main" id="{DEEE4970-DEDE-48C8-A156-1DD89730B0F5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3">
              <a:extLst>
                <a:ext uri="{FF2B5EF4-FFF2-40B4-BE49-F238E27FC236}">
                  <a16:creationId xmlns="" xmlns:a16="http://schemas.microsoft.com/office/drawing/2014/main" id="{6A8F331A-2D5D-49C9-AF77-87DA60CA9E0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4">
              <a:extLst>
                <a:ext uri="{FF2B5EF4-FFF2-40B4-BE49-F238E27FC236}">
                  <a16:creationId xmlns="" xmlns:a16="http://schemas.microsoft.com/office/drawing/2014/main" id="{CFEB58DB-E740-409F-8E3A-6DB6825C94D6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5">
              <a:extLst>
                <a:ext uri="{FF2B5EF4-FFF2-40B4-BE49-F238E27FC236}">
                  <a16:creationId xmlns="" xmlns:a16="http://schemas.microsoft.com/office/drawing/2014/main" id="{F367BA05-4BD3-4EC3-A845-4FA7291294F6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6">
              <a:extLst>
                <a:ext uri="{FF2B5EF4-FFF2-40B4-BE49-F238E27FC236}">
                  <a16:creationId xmlns="" xmlns:a16="http://schemas.microsoft.com/office/drawing/2014/main" id="{211AAFF9-FDE4-4EC7-AD27-DAB35C00E204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="" xmlns:a16="http://schemas.microsoft.com/office/drawing/2014/main" id="{F9C55544-4FAE-4B10-BB1C-18DD199F2F6E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C01D8C86-08E8-43AB-AEEA-19ECE08B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A028-6455-4FFD-A352-1A7879CE1FE0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A65AA8FB-1AB9-47FF-92B3-01D94CFC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5E9001A4-C450-46E8-820D-7A111D90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DBB78-3FF0-474D-984D-B8F8394D40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137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0BF7F4-4842-4A51-A689-193530F5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2FF33-8BE8-4194-AB14-9C89A09D688D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BF03D0-1C51-4DD9-A526-4704E66B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95F86A-D1B9-4CDA-837C-1EFEC665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8FCC5-5419-4A49-94AD-9C20C21402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557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="" xmlns:a16="http://schemas.microsoft.com/office/drawing/2014/main" id="{80F6088A-1A8D-4E04-8B67-C29949AB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="" xmlns:a16="http://schemas.microsoft.com/office/drawing/2014/main" id="{1C101CCF-40C9-4924-90C9-7BB6104A3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27F5F33-043D-40C7-B3F5-C2C88A9950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ACAE-752A-4560-B526-4C3491E48F70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09FECC38-F410-4E1E-8C2B-3F21B716FF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6D07466-16FB-47CC-AFE5-28F2DB608D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AAB223-D60C-4BC2-9BBA-2FF6B948A0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280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ECAD48-AA71-47DC-9603-E1236F62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BA29-4C4D-4352-89B9-DDA462EF7067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1C1EAA-7D3E-4F37-AB76-A7C7A605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6F1761-B318-4AA2-B2D2-8AF671BC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B0F41-8D49-49FA-B2E9-E23A533F2B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="" xmlns:a16="http://schemas.microsoft.com/office/drawing/2014/main" id="{0E4F3193-A4B1-49A1-8766-1BF90168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="" xmlns:a16="http://schemas.microsoft.com/office/drawing/2014/main" id="{DB62E492-08B0-4F82-B12F-8F55D8F8C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C49F3F7-DE43-470C-9D7E-5B516BA6BD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17BE-A7AC-4A02-9B54-9E84CF3B6B46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39A9BAE3-B352-4534-8FED-EC50D86AA0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932B049-EB87-4658-B0E2-2F2EA5D9C6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7C1731E-74ED-4A7C-AC94-1C68DA6CF8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628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E8A6598-64CF-4483-AC18-CD7E53D90F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9D48-060B-4C57-8271-EC941F0B102D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AA277EF-269A-41C5-8D73-E7742A214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4106C86-51EE-4331-A93D-C5700D206E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093B3CB-93DD-41AD-9E37-E4BB5DE7CC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222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3F6A72-059B-4021-A622-46DD633B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D3CA-83B4-4FE8-AD4B-6D61B4D292EC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36CF9A-DACD-44D0-9003-825FD3E8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12A93F-AF84-42B0-A73D-D4806C4A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878A-47E5-4CF9-ABD3-257C26C737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57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97510A-36D0-4809-AD8A-0190ACCF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264C-5E2F-4F98-BD28-D3A2EB35404B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F2AA5B-B098-4E4C-A2C5-5853E085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40B213-28F8-4E7B-A963-C44536B8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261B9-A0D4-404A-9ADE-F1156653DB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017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B7F2D0-1142-435E-A6B5-CAD4F5F7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EFE7-7251-4DC5-8D8D-061D880E14D3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EA01D1-028D-4123-A55E-B306816F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7E9B8-1B98-49E2-89A7-FA8DBACD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B5748-5F79-4806-8236-46294129AE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87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464B79-88A8-4D57-8C47-01337361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6B8F-F3FF-4A37-94B8-43B2DA31827E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F96CA-0F98-4488-8BA0-6A7FE766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5D423C-7A06-4D54-92D3-F64AFCB8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41E72-CB5A-4BD5-A0F7-F26058DAEE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465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BB5FC59-4C55-4C94-BFCD-D52F73BA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0CAC-3284-4C6E-96E0-76A676AC2CE3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8CFCDAA-AC11-4A56-9830-5CCC88EA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3CCBC08-6A5B-4BBE-ADF2-734F2C6C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B8146-5785-4ACC-BAF1-6998A3A196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39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E8ABAD2-37AE-4E42-A7D4-F16D30A5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786B-F5ED-4803-9615-F0CE1057BE35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672DB7D-79C8-45DA-B232-CEE4B008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3B22E6E-C355-41CE-80B4-528A5DA2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8C9E1-2309-48F4-83F4-40126F1F28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651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5143199F-CC4C-4CB1-94F0-3F8655FE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5171-AD6C-4CA4-8F35-A7F1BF69549B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41B7E94-2711-4F08-B069-15896D2E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28334F3-5BE5-4E22-9915-E4A41488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932BB-70EA-4071-B187-476C30217F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75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E1619DE-1C3C-4CB1-9B39-ADF3B431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37C4-E3B6-4D4A-BF7D-4AD1FE56F947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2AC2CF99-D39E-4A49-B5A0-BC8A9944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AF901EE-26A4-4EB4-AB92-87C0165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A6AE0-B0B6-42FD-8283-7A083FC349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275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70B25A7-3017-429E-8AF1-6AEF0B00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128C-8CC8-4927-BA83-580B1883C552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E377817-2C15-4304-A1B5-1C1E575E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89B844B-CE2F-4DA0-A9CB-E81DEE74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D14FD-FF36-4066-BBEB-F6357B8E31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377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4FAFF50-03A5-47F8-8B34-4E3D941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A238-CA1F-4E9A-A293-2ADD27346B39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7A745EF-95DA-4AFE-922B-050EC281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D0C4652-3D4C-40DF-801C-0E92A874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E1B16-FCA6-40C8-8A4B-080AD320FD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951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="" xmlns:a16="http://schemas.microsoft.com/office/drawing/2014/main" id="{ECD8210D-A532-405E-A553-ADB85A735C6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4E70463C-D4ED-4DDE-A8D1-E5FE5C1F6BA6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200780E1-3F7F-4468-A415-FB23886C49DC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122A70C-E47B-492B-AF50-9000446C449B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34130F60-35EF-48C4-B2CE-D065B37454A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65481EB4-FFAC-4CFA-B482-5CAD150A22DE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C05FB63E-4E6D-4567-B265-BADD296EA03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C320BBAD-6EF8-49D7-B054-299FF148759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5F7029D9-51A5-4ADA-954B-7F64D3D003ED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81D0ABE9-633E-4FB1-8072-002150E012A1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27E36E2C-1FF4-42B3-9668-993439D0AC04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="" xmlns:a16="http://schemas.microsoft.com/office/drawing/2014/main" id="{E77B0737-8879-4367-A2A6-4F807789F1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="" xmlns:a16="http://schemas.microsoft.com/office/drawing/2014/main" id="{3A4AA77B-333E-4A49-9757-7B7D466FF5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F74409-8E89-4797-8ECF-96C91F7D4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0CD089-6DC5-44CE-BB25-CC844243AFC4}" type="datetimeFigureOut">
              <a:rPr lang="en-GB" altLang="en-US"/>
              <a:pPr>
                <a:defRPr/>
              </a:pPr>
              <a:t>26/08/2020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B2BFE5-A144-43D8-A17A-64DEAB292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3592F7-9771-4842-A4E1-69D6B5680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9BF7C156-D686-4941-8213-B55332BED41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94" r:id="rId11"/>
    <p:sldLayoutId id="2147483689" r:id="rId12"/>
    <p:sldLayoutId id="2147483695" r:id="rId13"/>
    <p:sldLayoutId id="2147483690" r:id="rId14"/>
    <p:sldLayoutId id="2147483691" r:id="rId15"/>
    <p:sldLayoutId id="214748369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="" xmlns:a16="http://schemas.microsoft.com/office/drawing/2014/main" id="{0A557650-735D-4DF1-929B-B3080A7B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GOLDILOCKS AND THE THREE BEARS</a:t>
            </a:r>
            <a:endParaRPr lang="en-US" altLang="en-US" dirty="0"/>
          </a:p>
        </p:txBody>
      </p:sp>
      <p:pic>
        <p:nvPicPr>
          <p:cNvPr id="5123" name="Content Placeholder 2">
            <a:extLst>
              <a:ext uri="{FF2B5EF4-FFF2-40B4-BE49-F238E27FC236}">
                <a16:creationId xmlns="" xmlns:a16="http://schemas.microsoft.com/office/drawing/2014/main" id="{251F291E-BD4E-44BE-8A06-71774FD8D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43217" r="6825" b="3503"/>
          <a:stretch>
            <a:fillRect/>
          </a:stretch>
        </p:blipFill>
        <p:spPr>
          <a:xfrm>
            <a:off x="1476375" y="1866900"/>
            <a:ext cx="6119813" cy="44037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46FF15AE-A84F-4432-A51A-F625AA48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3375"/>
            <a:ext cx="6348413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GOLDILOCKS SAW THREE BOWLS ON THE TABLE. SHE WAS VERY HUNGRY.</a:t>
            </a:r>
          </a:p>
        </p:txBody>
      </p:sp>
      <p:pic>
        <p:nvPicPr>
          <p:cNvPr id="14339" name="Contenidor de contingut 4" descr="julia-letheld-hahn-goldilocks-and-the-poridge-bowls.jpg">
            <a:extLst>
              <a:ext uri="{FF2B5EF4-FFF2-40B4-BE49-F238E27FC236}">
                <a16:creationId xmlns="" xmlns:a16="http://schemas.microsoft.com/office/drawing/2014/main" id="{1FEE22FE-F823-4A8F-9322-F99F9D517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5"/>
          <a:stretch>
            <a:fillRect/>
          </a:stretch>
        </p:blipFill>
        <p:spPr>
          <a:xfrm>
            <a:off x="684213" y="1928911"/>
            <a:ext cx="6912123" cy="4595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ol 1">
            <a:extLst>
              <a:ext uri="{FF2B5EF4-FFF2-40B4-BE49-F238E27FC236}">
                <a16:creationId xmlns="" xmlns:a16="http://schemas.microsoft.com/office/drawing/2014/main" id="{AF66BB31-4A3B-4F91-AFAC-287B9B42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57400"/>
            <a:ext cx="3200400" cy="205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 </a:t>
            </a:r>
            <a:r>
              <a:rPr lang="en-US" altLang="en-US" sz="4000" dirty="0"/>
              <a:t>SHE TASTED THE PORRIDGE FROM THE BIG BOWL: </a:t>
            </a:r>
            <a:r>
              <a:rPr lang="en-GB" altLang="en-US" sz="4000" dirty="0"/>
              <a:t>“</a:t>
            </a:r>
            <a:r>
              <a:rPr lang="en-GB" altLang="ja-JP" sz="4000" dirty="0"/>
              <a:t>THIS PORRIDGE IS TOO HOT!</a:t>
            </a:r>
            <a:r>
              <a:rPr lang="en-GB" altLang="en-US" sz="4000" dirty="0"/>
              <a:t>”</a:t>
            </a:r>
            <a:r>
              <a:rPr lang="en-GB" altLang="ja-JP" sz="4000" dirty="0"/>
              <a:t> SAID GOLDILOCKS</a:t>
            </a:r>
            <a:endParaRPr lang="en-GB" altLang="en-US" sz="4000" dirty="0"/>
          </a:p>
        </p:txBody>
      </p:sp>
      <p:pic>
        <p:nvPicPr>
          <p:cNvPr id="15363" name="Contenidor de contingut 3" descr="hahn-julia-letheld-goldilocks-tries-papa-bear-s-poridge.jpg">
            <a:extLst>
              <a:ext uri="{FF2B5EF4-FFF2-40B4-BE49-F238E27FC236}">
                <a16:creationId xmlns="" xmlns:a16="http://schemas.microsoft.com/office/drawing/2014/main" id="{78DEED5E-323E-4D42-A440-43B8D4ABC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r="8012"/>
          <a:stretch>
            <a:fillRect/>
          </a:stretch>
        </p:blipFill>
        <p:spPr>
          <a:xfrm>
            <a:off x="4318000" y="0"/>
            <a:ext cx="4826000" cy="6850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ol 1">
            <a:extLst>
              <a:ext uri="{FF2B5EF4-FFF2-40B4-BE49-F238E27FC236}">
                <a16:creationId xmlns="" xmlns:a16="http://schemas.microsoft.com/office/drawing/2014/main" id="{AC94C9E9-E460-48D2-9B41-B39F0AA3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12875"/>
            <a:ext cx="3657600" cy="3276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Goldilocks tastes the porridge from the medium bowl: ”I don’t like this </a:t>
            </a:r>
            <a:r>
              <a:rPr lang="en-GB" altLang="en-US" dirty="0"/>
              <a:t>“</a:t>
            </a:r>
            <a:r>
              <a:rPr lang="en-GB" altLang="ja-JP" dirty="0"/>
              <a:t>this porridge is too cold!</a:t>
            </a:r>
            <a:r>
              <a:rPr lang="en-GB" altLang="en-US" dirty="0"/>
              <a:t>”</a:t>
            </a:r>
            <a:r>
              <a:rPr lang="en-GB" altLang="ja-JP" dirty="0"/>
              <a:t> said Goldilocks</a:t>
            </a:r>
            <a:endParaRPr lang="en-GB" altLang="en-US" dirty="0"/>
          </a:p>
        </p:txBody>
      </p:sp>
      <p:pic>
        <p:nvPicPr>
          <p:cNvPr id="16387" name="Contenidor de contingut 3" descr="D9QOG00Z.jpg">
            <a:extLst>
              <a:ext uri="{FF2B5EF4-FFF2-40B4-BE49-F238E27FC236}">
                <a16:creationId xmlns="" xmlns:a16="http://schemas.microsoft.com/office/drawing/2014/main" id="{C195B757-6916-441F-8BBD-3A02A80CB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r="8307"/>
          <a:stretch>
            <a:fillRect/>
          </a:stretch>
        </p:blipFill>
        <p:spPr>
          <a:xfrm>
            <a:off x="4326822" y="44624"/>
            <a:ext cx="4608513" cy="6597650"/>
          </a:xfrm>
        </p:spPr>
      </p:pic>
      <p:pic>
        <p:nvPicPr>
          <p:cNvPr id="4" name="Contenidor de contingut 3" descr="hahn-julia-letheld-goldilocks-tries-papa-bear-s-poridge.jpg">
            <a:extLst>
              <a:ext uri="{FF2B5EF4-FFF2-40B4-BE49-F238E27FC236}">
                <a16:creationId xmlns="" xmlns:a16="http://schemas.microsoft.com/office/drawing/2014/main" id="{7CCE8BCD-37A5-4BF1-BE4B-F817BB0F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r="8012"/>
          <a:stretch>
            <a:fillRect/>
          </a:stretch>
        </p:blipFill>
        <p:spPr bwMode="auto">
          <a:xfrm>
            <a:off x="4354512" y="0"/>
            <a:ext cx="4826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ol 1">
            <a:extLst>
              <a:ext uri="{FF2B5EF4-FFF2-40B4-BE49-F238E27FC236}">
                <a16:creationId xmlns="" xmlns:a16="http://schemas.microsoft.com/office/drawing/2014/main" id="{331CFB8D-E8B9-48CB-BE16-92A4D42F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8507"/>
            <a:ext cx="38989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Goldilocks tastes the porridge from the small bowl: "Yum! I like this porridge.</a:t>
            </a:r>
            <a:r>
              <a:rPr lang="cs-CZ" altLang="en-US" sz="4000" dirty="0"/>
              <a:t/>
            </a:r>
            <a:br>
              <a:rPr lang="cs-CZ" altLang="en-US" sz="4000" dirty="0"/>
            </a:br>
            <a:r>
              <a:rPr lang="en-GB" altLang="en-US" sz="4000" dirty="0"/>
              <a:t>“</a:t>
            </a:r>
            <a:r>
              <a:rPr lang="en-GB" altLang="ja-JP" sz="4000" dirty="0"/>
              <a:t>THIS PORRIDGE IS GOOD</a:t>
            </a:r>
            <a:r>
              <a:rPr lang="en-GB" altLang="en-US" sz="4000" dirty="0"/>
              <a:t>”</a:t>
            </a:r>
            <a:r>
              <a:rPr lang="en-GB" altLang="ja-JP" sz="4000" dirty="0"/>
              <a:t> </a:t>
            </a:r>
            <a:br>
              <a:rPr lang="en-GB" altLang="ja-JP" sz="4000" dirty="0"/>
            </a:br>
            <a:r>
              <a:rPr lang="en-GB" altLang="ja-JP" sz="4000" dirty="0"/>
              <a:t>GOLDILOCKS ATE ALL THE PORRIDGE</a:t>
            </a:r>
            <a:endParaRPr lang="en-GB" altLang="en-US" sz="4000" dirty="0"/>
          </a:p>
        </p:txBody>
      </p:sp>
      <p:pic>
        <p:nvPicPr>
          <p:cNvPr id="17411" name="Contenidor de contingut 3" descr="G9QOG00Z.jpg">
            <a:extLst>
              <a:ext uri="{FF2B5EF4-FFF2-40B4-BE49-F238E27FC236}">
                <a16:creationId xmlns="" xmlns:a16="http://schemas.microsoft.com/office/drawing/2014/main" id="{B71CDBA8-61BC-4109-AE64-A4BACDF19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r="7375"/>
          <a:stretch>
            <a:fillRect/>
          </a:stretch>
        </p:blipFill>
        <p:spPr>
          <a:xfrm>
            <a:off x="4227934" y="44624"/>
            <a:ext cx="4897438" cy="6597650"/>
          </a:xfrm>
        </p:spPr>
      </p:pic>
      <p:pic>
        <p:nvPicPr>
          <p:cNvPr id="5" name="Contenidor de contingut 3" descr="D9QOG00Z.jpg">
            <a:extLst>
              <a:ext uri="{FF2B5EF4-FFF2-40B4-BE49-F238E27FC236}">
                <a16:creationId xmlns="" xmlns:a16="http://schemas.microsoft.com/office/drawing/2014/main" id="{A358B314-6FC9-4646-960D-39F365EC5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r="8307"/>
          <a:stretch>
            <a:fillRect/>
          </a:stretch>
        </p:blipFill>
        <p:spPr bwMode="auto">
          <a:xfrm>
            <a:off x="4535487" y="44624"/>
            <a:ext cx="46085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ol 1">
            <a:extLst>
              <a:ext uri="{FF2B5EF4-FFF2-40B4-BE49-F238E27FC236}">
                <a16:creationId xmlns="" xmlns:a16="http://schemas.microsoft.com/office/drawing/2014/main" id="{10D5C7F1-13F4-4102-9147-D8871141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989138"/>
            <a:ext cx="3997325" cy="3095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/>
              <a:t>AFTER EATING THE PORRIDGE, GOLDILOCKS WAS VERY TIRED 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SHE WENT UPSTAIRS</a:t>
            </a:r>
          </a:p>
        </p:txBody>
      </p:sp>
      <p:pic>
        <p:nvPicPr>
          <p:cNvPr id="18435" name="Picture 5" descr="Goldilocks Enters the Bears Cottage Premium Poster">
            <a:extLst>
              <a:ext uri="{FF2B5EF4-FFF2-40B4-BE49-F238E27FC236}">
                <a16:creationId xmlns="" xmlns:a16="http://schemas.microsoft.com/office/drawing/2014/main" id="{3B4FDFC9-B8BD-42B0-B017-49188E43D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r="6374"/>
          <a:stretch>
            <a:fillRect/>
          </a:stretch>
        </p:blipFill>
        <p:spPr bwMode="auto">
          <a:xfrm>
            <a:off x="4140200" y="188913"/>
            <a:ext cx="467995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>
            <a:extLst>
              <a:ext uri="{FF2B5EF4-FFF2-40B4-BE49-F238E27FC236}">
                <a16:creationId xmlns="" xmlns:a16="http://schemas.microsoft.com/office/drawing/2014/main" id="{B12ADE10-B572-4707-9606-CA60225FA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857250"/>
            <a:ext cx="90551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="" xmlns:a16="http://schemas.microsoft.com/office/drawing/2014/main" id="{B260F361-E831-4FBF-A38B-4323882F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13"/>
            <a:ext cx="8002588" cy="1800225"/>
          </a:xfrm>
        </p:spPr>
        <p:txBody>
          <a:bodyPr/>
          <a:lstStyle/>
          <a:p>
            <a:r>
              <a:rPr lang="en-US" altLang="en-US" sz="4400" dirty="0"/>
              <a:t>GOLDILOCK SAW THREE BED, “OH BEDS!” SHE SAID.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A7E20656-A474-4DB1-BA00-3FE67412B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72185" r="42549" b="98"/>
          <a:stretch>
            <a:fillRect/>
          </a:stretch>
        </p:blipFill>
        <p:spPr bwMode="auto">
          <a:xfrm>
            <a:off x="0" y="1901825"/>
            <a:ext cx="879475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="" xmlns:a16="http://schemas.microsoft.com/office/drawing/2014/main" id="{B3B3D54D-0489-4DB1-AE71-C9DE7611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6348413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 dirty="0"/>
              <a:t>SHE TOUCHES THE BIG BED”OH I DON’T LIKE THIS BED. THIS BED IS TOO HARD</a:t>
            </a:r>
            <a:r>
              <a:rPr lang="en-GB" altLang="en-US" dirty="0"/>
              <a:t>”</a:t>
            </a:r>
            <a:endParaRPr lang="es-ES" altLang="en-US" dirty="0"/>
          </a:p>
        </p:txBody>
      </p:sp>
      <p:pic>
        <p:nvPicPr>
          <p:cNvPr id="20483" name="Picture 3" descr="http://cache2.artprintimages.com/lrg/58/5830/PHQOG00Z.jpg">
            <a:extLst>
              <a:ext uri="{FF2B5EF4-FFF2-40B4-BE49-F238E27FC236}">
                <a16:creationId xmlns="" xmlns:a16="http://schemas.microsoft.com/office/drawing/2014/main" id="{B4AC8AC2-7EB7-44EA-8380-38E6C8FB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 b="11089"/>
          <a:stretch>
            <a:fillRect/>
          </a:stretch>
        </p:blipFill>
        <p:spPr bwMode="auto">
          <a:xfrm>
            <a:off x="755650" y="1874838"/>
            <a:ext cx="7561263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="" xmlns:a16="http://schemas.microsoft.com/office/drawing/2014/main" id="{F44CB051-EC76-48DC-8A7D-AED671D7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349500"/>
            <a:ext cx="34559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/>
              <a:t>SHE TOUCHES THE MEDIUM BED”OH I DON’T LIKE THIS BED</a:t>
            </a:r>
            <a:r>
              <a:rPr lang="es-ES" altLang="en-US" dirty="0"/>
              <a:t>“</a:t>
            </a:r>
            <a:r>
              <a:rPr lang="es-ES" altLang="ja-JP" dirty="0"/>
              <a:t>THIS BED IS TOO SOFT!</a:t>
            </a:r>
            <a:r>
              <a:rPr lang="es-ES" altLang="en-US" dirty="0"/>
              <a:t>”</a:t>
            </a:r>
          </a:p>
        </p:txBody>
      </p:sp>
      <p:pic>
        <p:nvPicPr>
          <p:cNvPr id="21507" name="Picture 3" descr="http://imgc.allpostersimages.com/images/P-473-488-90/58/5829/ADQOG00Z/posters/julia-letheld-hahn-goldilock-tries-mama-bear-s-bed.jpg">
            <a:extLst>
              <a:ext uri="{FF2B5EF4-FFF2-40B4-BE49-F238E27FC236}">
                <a16:creationId xmlns="" xmlns:a16="http://schemas.microsoft.com/office/drawing/2014/main" id="{47CEC465-8E1C-4EA5-A40A-811F0792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r="7881" b="2112"/>
          <a:stretch>
            <a:fillRect/>
          </a:stretch>
        </p:blipFill>
        <p:spPr bwMode="auto">
          <a:xfrm>
            <a:off x="3635375" y="0"/>
            <a:ext cx="5113338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="" xmlns:a16="http://schemas.microsoft.com/office/drawing/2014/main" id="{254E09BA-58D6-46F1-A0A9-83D438E0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85775"/>
            <a:ext cx="84359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 dirty="0"/>
              <a:t>SHE TOUCHES THE SMALL BED</a:t>
            </a:r>
            <a:r>
              <a:rPr lang="es-ES" altLang="en-US" sz="4000" dirty="0"/>
              <a:t>“I LIKE THIS BED. THIS BED IS VERY GOOD!”</a:t>
            </a:r>
            <a:r>
              <a:rPr lang="en-US" altLang="ja-JP" sz="4000" dirty="0"/>
              <a:t> SHE FALLS ASLEEP.</a:t>
            </a:r>
            <a:endParaRPr lang="es-ES" altLang="en-US" sz="4000" dirty="0"/>
          </a:p>
        </p:txBody>
      </p:sp>
      <p:pic>
        <p:nvPicPr>
          <p:cNvPr id="22531" name="Picture 17" descr="http://cache2.allpostersimages.com/p/LRG/58/5830/K5QOG00Z/posters/hahn-julia-letheld-goldilocks-in-baby-bear-s-bed.jpg">
            <a:extLst>
              <a:ext uri="{FF2B5EF4-FFF2-40B4-BE49-F238E27FC236}">
                <a16:creationId xmlns="" xmlns:a16="http://schemas.microsoft.com/office/drawing/2014/main" id="{76A63E83-E1C7-41AE-A9EF-37072F34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0934" r="2751" b="10101"/>
          <a:stretch>
            <a:fillRect/>
          </a:stretch>
        </p:blipFill>
        <p:spPr bwMode="auto">
          <a:xfrm>
            <a:off x="250825" y="2536825"/>
            <a:ext cx="87487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C956556F-9324-4782-AB4E-E26A3884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924175"/>
            <a:ext cx="3529012" cy="1143000"/>
          </a:xfrm>
        </p:spPr>
        <p:txBody>
          <a:bodyPr/>
          <a:lstStyle/>
          <a:p>
            <a:r>
              <a:rPr lang="es-ES" altLang="en-US" sz="5400" dirty="0">
                <a:solidFill>
                  <a:schemeClr val="tx1"/>
                </a:solidFill>
              </a:rPr>
              <a:t>SOON THE BEARS CAME HOME.</a:t>
            </a:r>
          </a:p>
        </p:txBody>
      </p:sp>
      <p:pic>
        <p:nvPicPr>
          <p:cNvPr id="23555" name="Picture 4" descr="Three Bears Premium Poster">
            <a:extLst>
              <a:ext uri="{FF2B5EF4-FFF2-40B4-BE49-F238E27FC236}">
                <a16:creationId xmlns="" xmlns:a16="http://schemas.microsoft.com/office/drawing/2014/main" id="{35B4128A-4228-4CD2-9C43-3D633BB34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r="7098"/>
          <a:stretch>
            <a:fillRect/>
          </a:stretch>
        </p:blipFill>
        <p:spPr bwMode="auto">
          <a:xfrm>
            <a:off x="3995738" y="-4763"/>
            <a:ext cx="4824412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>
            <a:extLst>
              <a:ext uri="{FF2B5EF4-FFF2-40B4-BE49-F238E27FC236}">
                <a16:creationId xmlns="" xmlns:a16="http://schemas.microsoft.com/office/drawing/2014/main" id="{7F0D5A24-4AE6-40AD-B0AD-F5F4B7B4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857250"/>
            <a:ext cx="90551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566ED549-DD3B-4F02-A0EE-131F54ADD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88913"/>
            <a:ext cx="2303462" cy="5903912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  <a:ea typeface="ＭＳ Ｐゴシック" charset="0"/>
              </a:rPr>
              <a:t>Here are the three bears: Mummy bear, Daddy bear, and Baby bear</a:t>
            </a:r>
            <a:r>
              <a:rPr lang="en-US" sz="4000" dirty="0">
                <a:ea typeface="ＭＳ Ｐゴシック" charset="0"/>
              </a:rPr>
              <a:t>. 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="" xmlns:a16="http://schemas.microsoft.com/office/drawing/2014/main" id="{EAC5C45D-C0CA-407C-A225-0A30B8D2D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49275"/>
            <a:ext cx="51244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8E4DCE39-C9E1-4C45-8BBA-9D4E8BB2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3419475" cy="6048375"/>
          </a:xfrm>
        </p:spPr>
        <p:txBody>
          <a:bodyPr/>
          <a:lstStyle/>
          <a:p>
            <a:r>
              <a:rPr lang="en-US" altLang="en-US" dirty="0"/>
              <a:t>“</a:t>
            </a:r>
            <a:r>
              <a:rPr lang="cs-CZ" altLang="en-US" dirty="0"/>
              <a:t>LOOK AT MY PORRIDGE!</a:t>
            </a:r>
            <a:br>
              <a:rPr lang="cs-CZ" altLang="en-US" dirty="0"/>
            </a:br>
            <a:r>
              <a:rPr lang="es-ES" altLang="en-US" dirty="0"/>
              <a:t>SOMEONE HAS EATEN MY PORRIDGE!” SAID DADDY BEAR</a:t>
            </a:r>
          </a:p>
        </p:txBody>
      </p:sp>
      <p:pic>
        <p:nvPicPr>
          <p:cNvPr id="24579" name="Picture 3" descr="Bears Discover the Porridge Premium Poster">
            <a:extLst>
              <a:ext uri="{FF2B5EF4-FFF2-40B4-BE49-F238E27FC236}">
                <a16:creationId xmlns="" xmlns:a16="http://schemas.microsoft.com/office/drawing/2014/main" id="{B96DCA5F-5607-41AE-8C6F-E03C3ADA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3471" r="6560"/>
          <a:stretch>
            <a:fillRect/>
          </a:stretch>
        </p:blipFill>
        <p:spPr bwMode="auto">
          <a:xfrm>
            <a:off x="3359150" y="260350"/>
            <a:ext cx="58324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="" xmlns:a16="http://schemas.microsoft.com/office/drawing/2014/main" id="{359030D5-63FA-4CE5-8AD1-A5DE53259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857250"/>
            <a:ext cx="90551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="" xmlns:a16="http://schemas.microsoft.com/office/drawing/2014/main" id="{9C82A413-D42D-4C51-B4DF-A1DE8372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035050"/>
            <a:ext cx="334803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/>
              <a:t/>
            </a:r>
            <a:br>
              <a:rPr lang="cs-CZ" altLang="en-US" dirty="0"/>
            </a:br>
            <a:r>
              <a:rPr lang="cs-CZ" altLang="en-US" dirty="0"/>
              <a:t>LOOK AT MY PORRIDGE!</a:t>
            </a:r>
            <a:br>
              <a:rPr lang="cs-CZ" altLang="en-US" dirty="0"/>
            </a:br>
            <a:r>
              <a:rPr lang="es-ES" altLang="en-US" dirty="0"/>
              <a:t>“</a:t>
            </a:r>
            <a:r>
              <a:rPr lang="es-ES" altLang="ja-JP" dirty="0"/>
              <a:t>SOMEONE HAS EATEN MY PORRIDGE TOO</a:t>
            </a:r>
            <a:r>
              <a:rPr lang="es-ES" altLang="en-US" dirty="0"/>
              <a:t>”</a:t>
            </a:r>
            <a:r>
              <a:rPr lang="es-ES" altLang="ja-JP" dirty="0"/>
              <a:t>. SAID MUMMY BEAR.</a:t>
            </a:r>
            <a:endParaRPr lang="es-ES" alt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08A7F2BE-92B0-435F-84C6-823FDBF0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50" y="2492375"/>
            <a:ext cx="53578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="" xmlns:a16="http://schemas.microsoft.com/office/drawing/2014/main" id="{549E07EE-6C69-4A97-9CC2-06EC1AB84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50" y="2492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36" rIns="0" bIns="44436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Rectangle 7">
            <a:extLst>
              <a:ext uri="{FF2B5EF4-FFF2-40B4-BE49-F238E27FC236}">
                <a16:creationId xmlns="" xmlns:a16="http://schemas.microsoft.com/office/drawing/2014/main" id="{3AF02A0F-BD94-4581-B2CF-81F9FD1C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2492375"/>
            <a:ext cx="90551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5606" name="Picture 8" descr="Bears Discover the Porridge Premium Poster">
            <a:extLst>
              <a:ext uri="{FF2B5EF4-FFF2-40B4-BE49-F238E27FC236}">
                <a16:creationId xmlns="" xmlns:a16="http://schemas.microsoft.com/office/drawing/2014/main" id="{4C35124F-6A44-4C7B-A291-3034EA829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3865" r="8685" b="3238"/>
          <a:stretch>
            <a:fillRect/>
          </a:stretch>
        </p:blipFill>
        <p:spPr bwMode="auto">
          <a:xfrm>
            <a:off x="3276600" y="260350"/>
            <a:ext cx="55435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9">
            <a:extLst>
              <a:ext uri="{FF2B5EF4-FFF2-40B4-BE49-F238E27FC236}">
                <a16:creationId xmlns="" xmlns:a16="http://schemas.microsoft.com/office/drawing/2014/main" id="{C5BEA2D2-33DA-49E0-92AF-F6D41C0FC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857250"/>
            <a:ext cx="90551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="" xmlns:a16="http://schemas.microsoft.com/office/drawing/2014/main" id="{0F370C6A-B534-4FBE-B31F-F654B3DA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33375"/>
            <a:ext cx="8763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n-US" dirty="0"/>
              <a:t>“LOOK! MY PORRIDGE, MY BOWL IS EMPTY..BUU BUU”, SAID BABY BEAR.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CED6115C-E54F-4D2F-A9F5-62734032D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50" y="2720975"/>
            <a:ext cx="53578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="" xmlns:a16="http://schemas.microsoft.com/office/drawing/2014/main" id="{342E4499-00F7-4120-BDE5-9013C36E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50" y="272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23767" rIns="0" bIns="223767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Rectangle 7">
            <a:extLst>
              <a:ext uri="{FF2B5EF4-FFF2-40B4-BE49-F238E27FC236}">
                <a16:creationId xmlns="" xmlns:a16="http://schemas.microsoft.com/office/drawing/2014/main" id="{76117DDA-C684-472C-82F4-C4AFC932A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2720975"/>
            <a:ext cx="90551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6630" name="Picture 8" descr="Bears Discover the Porridge Premium Poster">
            <a:extLst>
              <a:ext uri="{FF2B5EF4-FFF2-40B4-BE49-F238E27FC236}">
                <a16:creationId xmlns="" xmlns:a16="http://schemas.microsoft.com/office/drawing/2014/main" id="{1BDEAC2F-2DEE-41D4-BCF2-86020025A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5791" r="2875" b="13344"/>
          <a:stretch>
            <a:fillRect/>
          </a:stretch>
        </p:blipFill>
        <p:spPr bwMode="auto">
          <a:xfrm>
            <a:off x="539750" y="1773238"/>
            <a:ext cx="7993063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9">
            <a:extLst>
              <a:ext uri="{FF2B5EF4-FFF2-40B4-BE49-F238E27FC236}">
                <a16:creationId xmlns="" xmlns:a16="http://schemas.microsoft.com/office/drawing/2014/main" id="{3917186C-8678-4885-829D-EB4D4465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1714500"/>
            <a:ext cx="90551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09BE3874-3AB3-4563-8F5E-F611D646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3375"/>
            <a:ext cx="2376488" cy="5040313"/>
          </a:xfrm>
        </p:spPr>
        <p:txBody>
          <a:bodyPr/>
          <a:lstStyle/>
          <a:p>
            <a:r>
              <a:rPr lang="es-ES" altLang="en-US" sz="4000" dirty="0"/>
              <a:t>FAMILY BEAR WENT UPSTAIRS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="" xmlns:a16="http://schemas.microsoft.com/office/drawing/2014/main" id="{FC0113CD-A732-4B0A-A476-46727DF07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50" y="2492375"/>
            <a:ext cx="53578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Rectangle 5">
            <a:extLst>
              <a:ext uri="{FF2B5EF4-FFF2-40B4-BE49-F238E27FC236}">
                <a16:creationId xmlns="" xmlns:a16="http://schemas.microsoft.com/office/drawing/2014/main" id="{9B998074-60CF-4BF9-9C94-D5C8EB8A8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50" y="2492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36" rIns="0" bIns="44436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Rectangle 8">
            <a:extLst>
              <a:ext uri="{FF2B5EF4-FFF2-40B4-BE49-F238E27FC236}">
                <a16:creationId xmlns="" xmlns:a16="http://schemas.microsoft.com/office/drawing/2014/main" id="{4E07EE99-C452-4E36-B115-93647D281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2492375"/>
            <a:ext cx="90551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7654" name="Picture 9" descr="Three Bears Go Upstairs Premium Poster">
            <a:extLst>
              <a:ext uri="{FF2B5EF4-FFF2-40B4-BE49-F238E27FC236}">
                <a16:creationId xmlns="" xmlns:a16="http://schemas.microsoft.com/office/drawing/2014/main" id="{1C2282D7-EDF1-4450-9CFD-C623D41D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r="6821"/>
          <a:stretch>
            <a:fillRect/>
          </a:stretch>
        </p:blipFill>
        <p:spPr bwMode="auto">
          <a:xfrm>
            <a:off x="3132138" y="26988"/>
            <a:ext cx="6011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2">
            <a:extLst>
              <a:ext uri="{FF2B5EF4-FFF2-40B4-BE49-F238E27FC236}">
                <a16:creationId xmlns="" xmlns:a16="http://schemas.microsoft.com/office/drawing/2014/main" id="{16155C10-09DE-4E0A-98EC-8C0D08E041E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8900" y="1035050"/>
            <a:ext cx="325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FEF0E5CC-9E0E-4D13-936E-BDBCF13C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981075"/>
            <a:ext cx="2663825" cy="4810125"/>
          </a:xfrm>
        </p:spPr>
        <p:txBody>
          <a:bodyPr/>
          <a:lstStyle/>
          <a:p>
            <a:r>
              <a:rPr lang="es-ES" altLang="en-US" dirty="0"/>
              <a:t>LOOK AT MY BED</a:t>
            </a:r>
            <a:br>
              <a:rPr lang="es-ES" altLang="en-US" dirty="0"/>
            </a:br>
            <a:r>
              <a:rPr lang="es-ES" altLang="en-US" dirty="0"/>
              <a:t>SOMEONE HAS BEEN SLEEPING IN MY BED! SAYS DADDY BEAR.</a:t>
            </a:r>
          </a:p>
        </p:txBody>
      </p:sp>
      <p:pic>
        <p:nvPicPr>
          <p:cNvPr id="28675" name="Picture 2" descr="Papa Bear Checks His Bed Premium Poster">
            <a:extLst>
              <a:ext uri="{FF2B5EF4-FFF2-40B4-BE49-F238E27FC236}">
                <a16:creationId xmlns="" xmlns:a16="http://schemas.microsoft.com/office/drawing/2014/main" id="{E29BF3EC-10A6-460E-BB89-76B6DF00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4427" r="9364"/>
          <a:stretch>
            <a:fillRect/>
          </a:stretch>
        </p:blipFill>
        <p:spPr bwMode="auto">
          <a:xfrm>
            <a:off x="3132138" y="333375"/>
            <a:ext cx="583247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="" xmlns:a16="http://schemas.microsoft.com/office/drawing/2014/main" id="{BBA234CB-8D44-46D2-872E-473A6D2B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981075"/>
            <a:ext cx="2592387" cy="481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n-US" dirty="0"/>
              <a:t>LOOK AT MY BED</a:t>
            </a:r>
            <a:br>
              <a:rPr lang="es-ES" altLang="en-US" dirty="0"/>
            </a:br>
            <a:r>
              <a:rPr lang="es-ES" altLang="en-US" dirty="0"/>
              <a:t>SOMEONE HAS BEEN SLEEPING IN MY BED! SAYS MUMMY BEAR.</a:t>
            </a:r>
          </a:p>
        </p:txBody>
      </p:sp>
      <p:pic>
        <p:nvPicPr>
          <p:cNvPr id="29699" name="Picture 2" descr="Someone Was Sleeping In My Bed Premium Poster">
            <a:extLst>
              <a:ext uri="{FF2B5EF4-FFF2-40B4-BE49-F238E27FC236}">
                <a16:creationId xmlns="" xmlns:a16="http://schemas.microsoft.com/office/drawing/2014/main" id="{DAC2EE5D-833F-4EC0-A30B-C237468C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3098" r="7304" b="3952"/>
          <a:stretch>
            <a:fillRect/>
          </a:stretch>
        </p:blipFill>
        <p:spPr bwMode="auto">
          <a:xfrm>
            <a:off x="2987675" y="188913"/>
            <a:ext cx="61563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="" xmlns:a16="http://schemas.microsoft.com/office/drawing/2014/main" id="{D966F774-2707-4D18-958F-126CCA15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832"/>
            <a:ext cx="71642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n-US" b="1" dirty="0">
                <a:latin typeface="Verdana" panose="020B0604030504040204" pitchFamily="34" charset="0"/>
              </a:rPr>
              <a:t>  </a:t>
            </a:r>
            <a:r>
              <a:rPr lang="es-ES" altLang="en-US" sz="4000" dirty="0"/>
              <a:t>LOOK! SOMEONE’S BEEN SLEEPING IN MY BED. </a:t>
            </a:r>
            <a:r>
              <a:rPr lang="es-ES" altLang="en-US" sz="4000" dirty="0" err="1"/>
              <a:t>THERE</a:t>
            </a:r>
            <a:r>
              <a:rPr lang="es-ES" altLang="en-US" sz="4000" dirty="0"/>
              <a:t> IS A GIRL IN MY BED SAYS BABY BEAR</a:t>
            </a:r>
            <a:endParaRPr lang="es-ES" altLang="en-US" sz="4000" b="1" dirty="0">
              <a:latin typeface="Verdana" panose="020B060403050404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0DA87FE7-F5CF-4A38-AF0A-E47C5700C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3281363"/>
            <a:ext cx="9144000" cy="0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AutoShape 4" descr="https://docs.google.com/viewer?a=v&amp;pid=gmail&amp;attid=0.1&amp;thid=137239364ebe3715&amp;mt=application/pdf&amp;url=https://mail.google.com/mail/u/0/?attid=0.1&amp;pid=gmail&amp;thid=137239364ebe3715&amp;url=https%3A%2F%2Fmail.google.com%2Fmail%2Fu%2F0%2F%3Fui%3D2%26ik%3Df3066fd766%26view%3Datt%26th%3D137239364ebe3715%26attid%3D0.1%26disp%3Dsafe%26realattid%3Df_h1wh86aj0%26zw&amp;docid=41332a5105eb619b10f9b3ff00754be4%7Ce881d5cfec0785d7da3af22db1a1e8fa&amp;a=bi&amp;pagenumber=2&amp;w=800">
            <a:extLst>
              <a:ext uri="{FF2B5EF4-FFF2-40B4-BE49-F238E27FC236}">
                <a16:creationId xmlns="" xmlns:a16="http://schemas.microsoft.com/office/drawing/2014/main" id="{37E6133B-B1D4-4429-915C-E0300ED34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0725" name="Picture 5" descr="Someone Is Sleeping In My Bed Premium Poster">
            <a:extLst>
              <a:ext uri="{FF2B5EF4-FFF2-40B4-BE49-F238E27FC236}">
                <a16:creationId xmlns="" xmlns:a16="http://schemas.microsoft.com/office/drawing/2014/main" id="{C2E67CCE-C841-4816-8687-EC2D8013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5099" r="4143" b="13268"/>
          <a:stretch>
            <a:fillRect/>
          </a:stretch>
        </p:blipFill>
        <p:spPr bwMode="auto">
          <a:xfrm>
            <a:off x="395288" y="2276475"/>
            <a:ext cx="84248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="" xmlns:a16="http://schemas.microsoft.com/office/drawing/2014/main" id="{E5E607AE-BF1C-4979-A308-A1C8E29C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n-US" dirty="0"/>
              <a:t/>
            </a:r>
            <a:br>
              <a:rPr lang="es-ES" altLang="en-US" dirty="0"/>
            </a:br>
            <a:r>
              <a:rPr lang="es-ES" altLang="en-US" dirty="0"/>
              <a:t> SHE WAKES UP AND SEES THE THREE BEARS.THEY SHOUTED “HELP!”. SHE </a:t>
            </a:r>
            <a:r>
              <a:rPr lang="en-US" altLang="en-US" dirty="0"/>
              <a:t>JUMPED FROM THE WINDOW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="" xmlns:a16="http://schemas.microsoft.com/office/drawing/2014/main" id="{F450CDC5-33EA-4FD5-BCAA-4EAA91B91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565400"/>
            <a:ext cx="77755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="" xmlns:a16="http://schemas.microsoft.com/office/drawing/2014/main" id="{52052092-EDD6-4077-968B-1CDB997A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n-US" sz="4000" dirty="0"/>
              <a:t>GOLDILOCK RAN INTO THE FOREST. SHE NEVER CAME BACK AGAIN.</a:t>
            </a:r>
          </a:p>
        </p:txBody>
      </p:sp>
      <p:pic>
        <p:nvPicPr>
          <p:cNvPr id="32771" name="Picture 3" descr="Goldilocks Flees Premium Poster">
            <a:extLst>
              <a:ext uri="{FF2B5EF4-FFF2-40B4-BE49-F238E27FC236}">
                <a16:creationId xmlns="" xmlns:a16="http://schemas.microsoft.com/office/drawing/2014/main" id="{4A202760-B277-4C5C-8A1D-FFC50A671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3549" r="4114" b="11269"/>
          <a:stretch>
            <a:fillRect/>
          </a:stretch>
        </p:blipFill>
        <p:spPr bwMode="auto">
          <a:xfrm>
            <a:off x="395288" y="1916113"/>
            <a:ext cx="82804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CC801-F204-4066-9D4D-24A4FD3F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908720"/>
            <a:ext cx="6122641" cy="5051648"/>
          </a:xfrm>
        </p:spPr>
        <p:txBody>
          <a:bodyPr/>
          <a:lstStyle/>
          <a:p>
            <a:pPr algn="ctr"/>
            <a:r>
              <a:rPr lang="en-IN" dirty="0"/>
              <a:t>Presented by</a:t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>Sonakshi Bali</a:t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 err="1"/>
              <a:t>Kendriya</a:t>
            </a:r>
            <a:r>
              <a:rPr lang="en-IN" dirty="0"/>
              <a:t> Vidyalaya</a:t>
            </a:r>
            <a:br>
              <a:rPr lang="en-IN" dirty="0"/>
            </a:br>
            <a:r>
              <a:rPr lang="en-IN" dirty="0"/>
              <a:t>Shalimar Bagh</a:t>
            </a:r>
            <a:br>
              <a:rPr lang="en-IN" dirty="0"/>
            </a:br>
            <a:r>
              <a:rPr lang="en-IN" dirty="0"/>
              <a:t>Shift 1</a:t>
            </a:r>
          </a:p>
        </p:txBody>
      </p:sp>
    </p:spTree>
    <p:extLst>
      <p:ext uri="{BB962C8B-B14F-4D97-AF65-F5344CB8AC3E}">
        <p14:creationId xmlns:p14="http://schemas.microsoft.com/office/powerpoint/2010/main" val="25662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="" xmlns:a16="http://schemas.microsoft.com/office/drawing/2014/main" id="{150D4E25-CA80-4E9A-B84A-54BA5C022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0"/>
            <a:ext cx="2530475" cy="5865813"/>
          </a:xfrm>
        </p:spPr>
        <p:txBody>
          <a:bodyPr/>
          <a:lstStyle/>
          <a:p>
            <a:pPr algn="ctr"/>
            <a:r>
              <a:rPr lang="en-US" altLang="en-US" sz="4400" dirty="0"/>
              <a:t>THEY ALL LIVE IN A LITTLE HOUSE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="" xmlns:a16="http://schemas.microsoft.com/office/drawing/2014/main" id="{D9028937-159E-48E4-B8DC-29D9D91BC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r="18114"/>
          <a:stretch>
            <a:fillRect/>
          </a:stretch>
        </p:blipFill>
        <p:spPr bwMode="auto">
          <a:xfrm>
            <a:off x="3203575" y="673100"/>
            <a:ext cx="55991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="" xmlns:a16="http://schemas.microsoft.com/office/drawing/2014/main" id="{D5E7F426-C0BE-4659-92C5-A8F2717B9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620713"/>
            <a:ext cx="2881313" cy="57610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Mummy bear makes some porridge and she put the porridge into three bowls: big, medium, and small.</a:t>
            </a:r>
            <a:endParaRPr lang="cs-CZ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="" xmlns:a16="http://schemas.microsoft.com/office/drawing/2014/main" id="{EE07FE08-6304-46A8-9148-36A987BEC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4" t="41049" b="5960"/>
          <a:stretch>
            <a:fillRect/>
          </a:stretch>
        </p:blipFill>
        <p:spPr bwMode="auto">
          <a:xfrm>
            <a:off x="4284663" y="260350"/>
            <a:ext cx="3484562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="" xmlns:a16="http://schemas.microsoft.com/office/drawing/2014/main" id="{70A77EF5-4660-4880-8FD6-684B4DD3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8913"/>
            <a:ext cx="8713787" cy="2447925"/>
          </a:xfrm>
        </p:spPr>
        <p:txBody>
          <a:bodyPr/>
          <a:lstStyle/>
          <a:p>
            <a:r>
              <a:rPr lang="en-US" altLang="en-US" sz="2800" dirty="0"/>
              <a:t>"What </a:t>
            </a:r>
            <a:r>
              <a:rPr lang="en-US" altLang="en-US" sz="2800" dirty="0" smtClean="0"/>
              <a:t>an aromatic </a:t>
            </a:r>
            <a:r>
              <a:rPr lang="en-US" altLang="en-US" sz="2800" dirty="0"/>
              <a:t>smell!“ Daddy bear tastes the porridge: "Oh! This porridge is very hot.“</a:t>
            </a:r>
            <a:endParaRPr lang="cs-CZ" altLang="ja-JP" sz="2800" dirty="0">
              <a:cs typeface="メイリオ" panose="020B0604030504040204" pitchFamily="34" charset="-128"/>
            </a:endParaRPr>
          </a:p>
          <a:p>
            <a:r>
              <a:rPr lang="en-US" altLang="en-US" sz="2800" dirty="0"/>
              <a:t>Mummy bear tastes the porridge: "Oh! This porridge is very hot.“ Baby bear tastes the porridge: "Oh! This porridge is very hot.“</a:t>
            </a:r>
            <a:endParaRPr lang="cs-CZ" altLang="ja-JP" sz="2800" dirty="0">
              <a:cs typeface="メイリオ" panose="020B0604030504040204" pitchFamily="34" charset="-128"/>
            </a:endParaRPr>
          </a:p>
          <a:p>
            <a:endParaRPr lang="en-US" altLang="en-US" sz="2800" dirty="0"/>
          </a:p>
        </p:txBody>
      </p:sp>
      <p:pic>
        <p:nvPicPr>
          <p:cNvPr id="9219" name="Picture 4">
            <a:extLst>
              <a:ext uri="{FF2B5EF4-FFF2-40B4-BE49-F238E27FC236}">
                <a16:creationId xmlns="" xmlns:a16="http://schemas.microsoft.com/office/drawing/2014/main" id="{053FA285-C560-4108-9519-F3F3E2727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" t="2827"/>
          <a:stretch>
            <a:fillRect/>
          </a:stretch>
        </p:blipFill>
        <p:spPr bwMode="auto">
          <a:xfrm>
            <a:off x="1025525" y="2890838"/>
            <a:ext cx="7291388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="" xmlns:a16="http://schemas.microsoft.com/office/drawing/2014/main" id="{9C91B1C5-DD3C-47F9-92FE-3D852046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76250"/>
            <a:ext cx="8207375" cy="1296988"/>
          </a:xfrm>
        </p:spPr>
        <p:txBody>
          <a:bodyPr/>
          <a:lstStyle/>
          <a:p>
            <a:r>
              <a:rPr lang="en-US" altLang="en-US" sz="2800" dirty="0"/>
              <a:t>"Let’s go for a walk!“</a:t>
            </a:r>
            <a:endParaRPr lang="cs-CZ" altLang="ja-JP" sz="2800" dirty="0">
              <a:cs typeface="メイリオ" panose="020B0604030504040204" pitchFamily="34" charset="-128"/>
            </a:endParaRPr>
          </a:p>
          <a:p>
            <a:r>
              <a:rPr lang="en-US" altLang="en-US" sz="2800" dirty="0"/>
              <a:t>We will eat the porridge after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="" xmlns:a16="http://schemas.microsoft.com/office/drawing/2014/main" id="{70BDDA34-6F6F-4ADF-8C84-791E115E6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7285037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8E902AD4-8A43-422F-AC39-8E8C0A3E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3251200" cy="59055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>
                <a:solidFill>
                  <a:schemeClr val="tx1"/>
                </a:solidFill>
              </a:rPr>
              <a:t>ONCE UPON A TIME THERE WAS A LITTLE GIRL.</a:t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>HER NAME WAS GOLDILOCKS.</a:t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>SHE HAD GOLDEN HAIR.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="" xmlns:a16="http://schemas.microsoft.com/office/drawing/2014/main" id="{EEC97782-91D3-4E88-84E3-0A94C28B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53" r="44524"/>
          <a:stretch>
            <a:fillRect/>
          </a:stretch>
        </p:blipFill>
        <p:spPr bwMode="auto">
          <a:xfrm>
            <a:off x="3694113" y="596900"/>
            <a:ext cx="5303837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">
            <a:extLst>
              <a:ext uri="{FF2B5EF4-FFF2-40B4-BE49-F238E27FC236}">
                <a16:creationId xmlns="" xmlns:a16="http://schemas.microsoft.com/office/drawing/2014/main" id="{AEDB3B8D-BD4D-463F-99B1-AA9A18E1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85800"/>
            <a:ext cx="3733800" cy="5708650"/>
          </a:xfrm>
        </p:spPr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ONE DAY GOLDILOCKS WAS WALKING IN THE FOREST.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/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SHE SAW A HOUSE AND KNOCKED ON THE DOOR.</a:t>
            </a:r>
          </a:p>
        </p:txBody>
      </p:sp>
      <p:pic>
        <p:nvPicPr>
          <p:cNvPr id="12291" name="Contenidor de contingut 3" descr="goldilocks at the door.jpg">
            <a:extLst>
              <a:ext uri="{FF2B5EF4-FFF2-40B4-BE49-F238E27FC236}">
                <a16:creationId xmlns="" xmlns:a16="http://schemas.microsoft.com/office/drawing/2014/main" id="{2B5B91CF-127E-48AA-8405-883567D2F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7231"/>
          <a:stretch>
            <a:fillRect/>
          </a:stretch>
        </p:blipFill>
        <p:spPr>
          <a:xfrm>
            <a:off x="3995738" y="0"/>
            <a:ext cx="4897437" cy="6705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ol 1">
            <a:extLst>
              <a:ext uri="{FF2B5EF4-FFF2-40B4-BE49-F238E27FC236}">
                <a16:creationId xmlns="" xmlns:a16="http://schemas.microsoft.com/office/drawing/2014/main" id="{0DF5D624-5130-4197-A366-FEEE3B7A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57338"/>
            <a:ext cx="3960813" cy="2951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/>
              <a:t>Goldilocks opens the door and smells porridge:</a:t>
            </a:r>
            <a:br>
              <a:rPr lang="en-US" altLang="en-US" sz="4000" dirty="0"/>
            </a:br>
            <a:r>
              <a:rPr lang="en-US" altLang="en-US" sz="4000" dirty="0"/>
              <a:t> "I like porridge! Yum, yum.“</a:t>
            </a:r>
            <a:br>
              <a:rPr lang="en-US" altLang="en-US" sz="4000" dirty="0"/>
            </a:br>
            <a:r>
              <a:rPr lang="cs-CZ" altLang="en-US" sz="4000" dirty="0"/>
              <a:t/>
            </a:r>
            <a:br>
              <a:rPr lang="cs-CZ" altLang="en-US" sz="4000" dirty="0"/>
            </a:br>
            <a:r>
              <a:rPr lang="en-GB" altLang="en-US" sz="4000" dirty="0"/>
              <a:t>She went inside</a:t>
            </a:r>
            <a:br>
              <a:rPr lang="en-GB" altLang="en-US" sz="4000" dirty="0"/>
            </a:br>
            <a:r>
              <a:rPr lang="en-GB" altLang="en-US" sz="4000" dirty="0"/>
              <a:t>and nobody was there.</a:t>
            </a:r>
          </a:p>
        </p:txBody>
      </p:sp>
      <p:pic>
        <p:nvPicPr>
          <p:cNvPr id="13315" name="Contenidor de contingut 6" descr="hahn-julia-letheld-goldilocks-enters-the-bears-cottage.jpg">
            <a:extLst>
              <a:ext uri="{FF2B5EF4-FFF2-40B4-BE49-F238E27FC236}">
                <a16:creationId xmlns="" xmlns:a16="http://schemas.microsoft.com/office/drawing/2014/main" id="{98DA4259-83D4-4DC8-9ABE-CEB50B83F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8189"/>
          <a:stretch>
            <a:fillRect/>
          </a:stretch>
        </p:blipFill>
        <p:spPr>
          <a:xfrm>
            <a:off x="4211638" y="0"/>
            <a:ext cx="4752975" cy="6543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</TotalTime>
  <Words>322</Words>
  <Application>Microsoft Office PowerPoint</Application>
  <PresentationFormat>On-screen Show (4:3)</PresentationFormat>
  <Paragraphs>31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ＭＳ Ｐゴシック</vt:lpstr>
      <vt:lpstr>Arial</vt:lpstr>
      <vt:lpstr>メイリオ</vt:lpstr>
      <vt:lpstr>Trebuchet MS</vt:lpstr>
      <vt:lpstr>Verdana</vt:lpstr>
      <vt:lpstr>Wingdings 3</vt:lpstr>
      <vt:lpstr>Facet</vt:lpstr>
      <vt:lpstr>GOLDILOCKS AND THE THREE BEARS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ONCE UPON A TIME THERE WAS A LITTLE GIRL.  HER NAME WAS GOLDILOCKS.  SHE HAD GOLDEN HAIR.</vt:lpstr>
      <vt:lpstr>ONE DAY GOLDILOCKS WAS WALKING IN THE FOREST.  SHE SAW A HOUSE AND KNOCKED ON THE DOOR.</vt:lpstr>
      <vt:lpstr>Goldilocks opens the door and smells porridge:  "I like porridge! Yum, yum.“  She went inside and nobody was there.</vt:lpstr>
      <vt:lpstr>GOLDILOCKS SAW THREE BOWLS ON THE TABLE. SHE WAS VERY HUNGRY.</vt:lpstr>
      <vt:lpstr> SHE TASTED THE PORRIDGE FROM THE BIG BOWL: “THIS PORRIDGE IS TOO HOT!” SAID GOLDILOCKS</vt:lpstr>
      <vt:lpstr> Goldilocks tastes the porridge from the medium bowl: ”I don’t like this “this porridge is too cold!” said Goldilocks</vt:lpstr>
      <vt:lpstr> Goldilocks tastes the porridge from the small bowl: "Yum! I like this porridge. “THIS PORRIDGE IS GOOD”  GOLDILOCKS ATE ALL THE PORRIDGE</vt:lpstr>
      <vt:lpstr>AFTER EATING THE PORRIDGE, GOLDILOCKS WAS VERY TIRED   SHE WENT UPSTAIRS</vt:lpstr>
      <vt:lpstr>PowerPoint Presentation</vt:lpstr>
      <vt:lpstr>SHE TOUCHES THE BIG BED”OH I DON’T LIKE THIS BED. THIS BED IS TOO HARD”</vt:lpstr>
      <vt:lpstr>SHE TOUCHES THE MEDIUM BED”OH I DON’T LIKE THIS BED“THIS BED IS TOO SOFT!”</vt:lpstr>
      <vt:lpstr>SHE TOUCHES THE SMALL BED“I LIKE THIS BED. THIS BED IS VERY GOOD!” SHE FALLS ASLEEP.</vt:lpstr>
      <vt:lpstr>SOON THE BEARS CAME HOME.</vt:lpstr>
      <vt:lpstr>“LOOK AT MY PORRIDGE! SOMEONE HAS EATEN MY PORRIDGE!” SAID DADDY BEAR</vt:lpstr>
      <vt:lpstr> LOOK AT MY PORRIDGE! “SOMEONE HAS EATEN MY PORRIDGE TOO”. SAID MUMMY BEAR.</vt:lpstr>
      <vt:lpstr>“LOOK! MY PORRIDGE, MY BOWL IS EMPTY..BUU BUU”, SAID BABY BEAR.</vt:lpstr>
      <vt:lpstr>FAMILY BEAR WENT UPSTAIRS</vt:lpstr>
      <vt:lpstr>LOOK AT MY BED SOMEONE HAS BEEN SLEEPING IN MY BED! SAYS DADDY BEAR.</vt:lpstr>
      <vt:lpstr>LOOK AT MY BED SOMEONE HAS BEEN SLEEPING IN MY BED! SAYS MUMMY BEAR.</vt:lpstr>
      <vt:lpstr>  LOOK! SOMEONE’S BEEN SLEEPING IN MY BED. THERE IS A GIRL IN MY BED SAYS BABY BEAR</vt:lpstr>
      <vt:lpstr>  SHE WAKES UP AND SEES THE THREE BEARS.THEY SHOUTED “HELP!”. SHE JUMPED FROM THE WINDOW</vt:lpstr>
      <vt:lpstr>GOLDILOCK RAN INTO THE FOREST. SHE NEVER CAME BACK AGAIN.</vt:lpstr>
      <vt:lpstr>Presented by  Sonakshi Bali  Kendriya Vidyalaya Shalimar Bagh Shift 1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Goldilocks and the three bears</dc:title>
  <dc:creator>duser</dc:creator>
  <cp:lastModifiedBy>naira</cp:lastModifiedBy>
  <cp:revision>55</cp:revision>
  <dcterms:created xsi:type="dcterms:W3CDTF">2012-05-07T06:08:41Z</dcterms:created>
  <dcterms:modified xsi:type="dcterms:W3CDTF">2020-08-26T07:37:48Z</dcterms:modified>
</cp:coreProperties>
</file>