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78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9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54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1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1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E682E1-3AE5-4A17-B720-0FDEA6A618C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536F-9ABE-44F5-A6E7-64B82450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9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9"/>
            <a:ext cx="12192000" cy="672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689"/>
            <a:ext cx="12192000" cy="6729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842911"/>
            <a:ext cx="8822028" cy="43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FULL-- </a:t>
            </a:r>
            <a:r>
              <a:rPr lang="en-US" dirty="0" smtClean="0">
                <a:latin typeface="Algerian" panose="04020705040A02060702" pitchFamily="82" charset="0"/>
              </a:rPr>
              <a:t>EMPTY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9218" name="Picture 2" descr="Empty basket and basket full of apples | Free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563" y="2245519"/>
            <a:ext cx="5962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EMPTY </a:t>
            </a:r>
            <a:r>
              <a:rPr lang="en-US" sz="6000" dirty="0" smtClean="0">
                <a:latin typeface="Algerian" panose="04020705040A02060702" pitchFamily="82" charset="0"/>
              </a:rPr>
              <a:t>---FULL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89" y="2331147"/>
            <a:ext cx="249128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4" y="1866203"/>
            <a:ext cx="211484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HEAVY    --------- </a:t>
            </a:r>
            <a:r>
              <a:rPr lang="en-US" b="1" dirty="0" smtClean="0">
                <a:latin typeface="Algerian" panose="04020705040A02060702" pitchFamily="82" charset="0"/>
              </a:rPr>
              <a:t>light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0242" name="Picture 2" descr="Lifting - Lessons - Tes Tea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2703124"/>
            <a:ext cx="4983526" cy="37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eacock Feather Bird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746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PULL------ PUSH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1266" name="Picture 2" descr="Pulling GIF | Gfyca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4571"/>
            <a:ext cx="4078444" cy="407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D# 5436 - Stick Figure Trying To Push Crate - PowerPoint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85" y="2072134"/>
            <a:ext cx="4543515" cy="45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Algerian" panose="04020705040A02060702" pitchFamily="82" charset="0"/>
              </a:rPr>
              <a:t>DRY----WET</a:t>
            </a:r>
            <a:endParaRPr lang="en-US" sz="6000" b="1" dirty="0">
              <a:latin typeface="Algerian" panose="04020705040A02060702" pitchFamily="82" charset="0"/>
            </a:endParaRPr>
          </a:p>
        </p:txBody>
      </p:sp>
      <p:pic>
        <p:nvPicPr>
          <p:cNvPr id="12290" name="Picture 2" descr="Free Dry Fruits images |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8" y="1376513"/>
            <a:ext cx="7390193" cy="52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ON</a:t>
            </a:r>
            <a:r>
              <a:rPr lang="en-US" sz="6000" dirty="0" smtClean="0">
                <a:latin typeface="Algerian" panose="04020705040A02060702" pitchFamily="82" charset="0"/>
              </a:rPr>
              <a:t>—---OFF</a:t>
            </a:r>
            <a:r>
              <a:rPr lang="en-US" sz="6000" dirty="0" smtClean="0">
                <a:latin typeface="Algerian" panose="04020705040A02060702" pitchFamily="82" charset="0"/>
              </a:rPr>
              <a:t/>
            </a:r>
            <a:br>
              <a:rPr lang="en-US" sz="6000" dirty="0" smtClean="0">
                <a:latin typeface="Algerian" panose="04020705040A02060702" pitchFamily="82" charset="0"/>
              </a:rPr>
            </a:b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13314" name="Picture 2" descr="Bulb Off GIFs | Teno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2446110"/>
            <a:ext cx="4037436" cy="40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30 Light Bulb Animated Gifs Pics - Best Anima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66" y="2349522"/>
            <a:ext cx="5330826" cy="41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BEAUTIFUL-----UGLY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4338" name="Picture 2" descr="Boobib: Beautiful Girl | สติกเกอร์, แอนิเมชั่น, ภาพวาดบุคคล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0" y="2575776"/>
            <a:ext cx="4741711" cy="38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razy Person Picture - Ugly People Clip Art - Png Download - Fu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1" y="2452928"/>
            <a:ext cx="3536682" cy="39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INTRESTING     -----   BORING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5362" name="Picture 2" descr="Bored clipart class cartoon, Picture #290786 bored clipart class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88" y="1786988"/>
            <a:ext cx="35934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ading GIF - Find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9" y="2057142"/>
            <a:ext cx="3784970" cy="37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FEW------ MANY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16386" name="Picture 2" descr="Plants Animated Clipart: animated-gif-clipart-flowers-in-planter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03" y="2150089"/>
            <a:ext cx="4762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lower Gifs Clipart Jaxstorm Realverse Us Home Clip Art GIF - Low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8" y="2615038"/>
            <a:ext cx="5680495" cy="35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AWAKE--- ASLEEP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17410" name="Picture 2" descr="▷ Sleeping: Animated Images, Gifs, Pictures &amp; Animations - 100% FREE!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129" y="960532"/>
            <a:ext cx="5669871" cy="53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Wake Up Girl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3" y="2820473"/>
            <a:ext cx="4752502" cy="33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9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DAY--NIGHT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2052" name="Picture 4" descr="GIF night - animated GIF on GIF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446" y="2268999"/>
            <a:ext cx="5263104" cy="33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WFD - Animated Smiley Sun Wallpaper Desktop HD (600 x 600 ) | HD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810342"/>
            <a:ext cx="4229637" cy="42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lgerian" panose="04020705040A02060702" pitchFamily="82" charset="0"/>
              </a:rPr>
              <a:t>SILENT---- NOISE</a:t>
            </a:r>
            <a:endParaRPr lang="en-US" sz="6600" b="1" dirty="0">
              <a:latin typeface="Algerian" panose="04020705040A02060702" pitchFamily="82" charset="0"/>
            </a:endParaRPr>
          </a:p>
        </p:txBody>
      </p:sp>
      <p:pic>
        <p:nvPicPr>
          <p:cNvPr id="1032" name="Picture 8" descr="Keep Quiet GIFs | Teno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0" y="2202287"/>
            <a:ext cx="4975643" cy="37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ice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2073499"/>
            <a:ext cx="3770782" cy="36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sit-</a:t>
            </a:r>
            <a:r>
              <a:rPr lang="en-US" dirty="0" smtClean="0">
                <a:latin typeface="Algerian" panose="04020705040A02060702" pitchFamily="82" charset="0"/>
              </a:rPr>
              <a:t>---- </a:t>
            </a:r>
            <a:r>
              <a:rPr lang="en-US" dirty="0" smtClean="0">
                <a:latin typeface="Algerian" panose="04020705040A02060702" pitchFamily="82" charset="0"/>
              </a:rPr>
              <a:t>stand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028" name="Picture 4" descr="sitting down in chair non loopin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2266682"/>
            <a:ext cx="3555095" cy="35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ercise clipart animated gif, Exercise animated gif Transparent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9707"/>
            <a:ext cx="3096676" cy="41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52324" y="5118279"/>
            <a:ext cx="6374486" cy="114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855240"/>
          </a:xfrm>
        </p:spPr>
        <p:txBody>
          <a:bodyPr>
            <a:normAutofit fontScale="77500" lnSpcReduction="20000"/>
          </a:bodyPr>
          <a:lstStyle/>
          <a:p>
            <a:r>
              <a:rPr lang="en-US" sz="7300" dirty="0" smtClean="0">
                <a:latin typeface="Algerian" panose="04020705040A02060702" pitchFamily="82" charset="0"/>
              </a:rPr>
              <a:t>SANGEETA  SHARMA </a:t>
            </a:r>
          </a:p>
          <a:p>
            <a:r>
              <a:rPr lang="en-US" sz="7300" dirty="0" smtClean="0">
                <a:latin typeface="Algerian" panose="04020705040A02060702" pitchFamily="82" charset="0"/>
              </a:rPr>
              <a:t>PRT KV SEC 12 DWARKA</a:t>
            </a:r>
          </a:p>
          <a:p>
            <a:endParaRPr lang="en-US" dirty="0"/>
          </a:p>
        </p:txBody>
      </p:sp>
      <p:pic>
        <p:nvPicPr>
          <p:cNvPr id="2052" name="Picture 4" descr="Cool Thank You Design For Powerpoint- Slide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379592"/>
            <a:ext cx="8873544" cy="43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HOT---- COLD</a:t>
            </a:r>
            <a:endParaRPr lang="en-US" sz="7200" b="1" i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Hot Weather GIFs | Teno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81" y="2567178"/>
            <a:ext cx="3305588" cy="33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nter Freezing GIF by GIPHY Studios Originals | Cold gif, Cold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5971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HEAVY </a:t>
            </a:r>
            <a:r>
              <a:rPr lang="en-US" b="1" dirty="0" smtClean="0">
                <a:latin typeface="Algerian" panose="04020705040A02060702" pitchFamily="82" charset="0"/>
              </a:rPr>
              <a:t>----- </a:t>
            </a:r>
            <a:r>
              <a:rPr lang="en-US" b="1" dirty="0" smtClean="0">
                <a:latin typeface="Algerian" panose="04020705040A02060702" pitchFamily="82" charset="0"/>
              </a:rPr>
              <a:t>THIN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5122" name="Picture 2" descr="Describing People in English | Ginseng English | Learn Englis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70" y="1825625"/>
            <a:ext cx="71220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latin typeface="Algerian" panose="04020705040A02060702" pitchFamily="82" charset="0"/>
              </a:rPr>
              <a:t>BIG  </a:t>
            </a:r>
            <a:r>
              <a:rPr lang="en-US" sz="6000" b="1" dirty="0" smtClean="0">
                <a:latin typeface="Algerian" panose="04020705040A02060702" pitchFamily="82" charset="0"/>
              </a:rPr>
              <a:t>----  </a:t>
            </a:r>
            <a:r>
              <a:rPr lang="en-US" sz="6000" b="1" dirty="0" smtClean="0">
                <a:latin typeface="Algerian" panose="04020705040A02060702" pitchFamily="82" charset="0"/>
              </a:rPr>
              <a:t>SMALL</a:t>
            </a:r>
            <a:endParaRPr lang="en-US" sz="6000" b="1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Big Elephant GIF by Benjy Brooke - Find &amp; Share on GIPHY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028"/>
            <a:ext cx="4762500" cy="35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ttle Ant | Skillshare Projec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6" y="1996225"/>
            <a:ext cx="3887229" cy="38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HAPPY---- </a:t>
            </a:r>
            <a:r>
              <a:rPr lang="en-US" sz="6000" dirty="0" smtClean="0">
                <a:latin typeface="Algerian" panose="04020705040A02060702" pitchFamily="82" charset="0"/>
              </a:rPr>
              <a:t>SAD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7170" name="Picture 2" descr="Children Playing Gif Clipart Best Happy 100 Days Of School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04" y="2231601"/>
            <a:ext cx="3920450" cy="35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NE Official Stickers - Boobib's Day Example with GIF Animation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0" y="2052100"/>
            <a:ext cx="3521969" cy="3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8000" b="1" i="1" dirty="0" smtClean="0">
                <a:latin typeface="Algerian" panose="04020705040A02060702" pitchFamily="82" charset="0"/>
              </a:rPr>
              <a:t>TALL ----SHORT</a:t>
            </a:r>
            <a:endParaRPr lang="en-US" sz="8000" b="1" i="1" dirty="0">
              <a:latin typeface="Algerian" panose="04020705040A02060702" pitchFamily="82" charset="0"/>
            </a:endParaRPr>
          </a:p>
        </p:txBody>
      </p:sp>
      <p:pic>
        <p:nvPicPr>
          <p:cNvPr id="8194" name="Picture 2" descr="Giraffe Gif Clipar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1663969"/>
            <a:ext cx="3857833" cy="47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reate a cute short cartoon flat gif animation for you by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79" y="3876541"/>
            <a:ext cx="3081226" cy="26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DOWN</a:t>
            </a:r>
            <a:r>
              <a:rPr lang="en-US" dirty="0" smtClean="0">
                <a:latin typeface="Algerian" panose="04020705040A02060702" pitchFamily="82" charset="0"/>
              </a:rPr>
              <a:t>----- up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Opposite Adjectives Down And Up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97" y="1569842"/>
            <a:ext cx="7991637" cy="48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YOUNG OLD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6146" name="Picture 2" descr="Describing People in English | Ginseng English | Learn Englis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9" y="1825625"/>
            <a:ext cx="74053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</TotalTime>
  <Words>63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Century Gothic</vt:lpstr>
      <vt:lpstr>Wingdings 3</vt:lpstr>
      <vt:lpstr>Ion</vt:lpstr>
      <vt:lpstr>PowerPoint Presentation</vt:lpstr>
      <vt:lpstr>DAY--NIGHT</vt:lpstr>
      <vt:lpstr>HOT---- COLD</vt:lpstr>
      <vt:lpstr>HEAVY ----- THIN</vt:lpstr>
      <vt:lpstr>BIG  ----  SMALL</vt:lpstr>
      <vt:lpstr>HAPPY---- SAD</vt:lpstr>
      <vt:lpstr>  TALL ----SHORT</vt:lpstr>
      <vt:lpstr>DOWN----- up</vt:lpstr>
      <vt:lpstr>YOUNG OLD</vt:lpstr>
      <vt:lpstr>FULL-- EMPTY</vt:lpstr>
      <vt:lpstr>EMPTY ---FULL</vt:lpstr>
      <vt:lpstr>HEAVY    --------- light</vt:lpstr>
      <vt:lpstr>PULL------ PUSH</vt:lpstr>
      <vt:lpstr>DRY----WET</vt:lpstr>
      <vt:lpstr>ON—---OFF </vt:lpstr>
      <vt:lpstr>BEAUTIFUL-----UGLY</vt:lpstr>
      <vt:lpstr>INTRESTING     -----   BORING</vt:lpstr>
      <vt:lpstr>FEW------ MANY</vt:lpstr>
      <vt:lpstr>AWAKE--- ASLEEP</vt:lpstr>
      <vt:lpstr>SILENT---- NOISE</vt:lpstr>
      <vt:lpstr>sit----- stand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misthy</dc:creator>
  <cp:lastModifiedBy>misthy</cp:lastModifiedBy>
  <cp:revision>27</cp:revision>
  <dcterms:created xsi:type="dcterms:W3CDTF">2020-08-26T04:06:06Z</dcterms:created>
  <dcterms:modified xsi:type="dcterms:W3CDTF">2020-08-26T14:14:54Z</dcterms:modified>
</cp:coreProperties>
</file>