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82" r:id="rId22"/>
    <p:sldId id="284" r:id="rId23"/>
    <p:sldId id="286" r:id="rId24"/>
    <p:sldId id="288" r:id="rId25"/>
    <p:sldId id="292" r:id="rId26"/>
    <p:sldId id="298" r:id="rId27"/>
    <p:sldId id="301" r:id="rId28"/>
    <p:sldId id="304" r:id="rId29"/>
    <p:sldId id="307" r:id="rId30"/>
    <p:sldId id="308" r:id="rId31"/>
    <p:sldId id="309" r:id="rId32"/>
    <p:sldId id="339" r:id="rId33"/>
    <p:sldId id="341" r:id="rId34"/>
    <p:sldId id="342" r:id="rId35"/>
    <p:sldId id="344" r:id="rId36"/>
    <p:sldId id="346" r:id="rId37"/>
    <p:sldId id="347" r:id="rId38"/>
    <p:sldId id="348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5" r:id="rId49"/>
    <p:sldId id="36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5A921-9C8F-4D93-B8CB-A9B2225FEB50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A4323-5850-40F8-9A35-321534BEE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Pepper is Small and round like a pearl. It isblack in colour. It has sharp spicy taste.</a:t>
            </a:r>
            <a:endParaRPr lang="en-IN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0DBD6-8457-4A69-BC67-AB5D073425C6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EC376-B538-4346-A92C-44AEFC4C7631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3024B7-F286-460C-BC79-4F98865255E6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983641-4E6E-40BB-ADF5-F348B0CB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uneindia.com/2003/20030909/nt2.jp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hyperlink" Target="http://images.google.co.in/imgres?imgurl=http://img.alibaba.com/photo/200211196/cumin_seeds.jpg&amp;imgrefurl=http://www.alibaba.com/product-gs/200211196/cumin_seeds/showimage.html&amp;usg=__m4pezNKo2tQEb_j1ZWQmTMrRcsU=&amp;h=423&amp;w=450&amp;sz=86&amp;hl=en&amp;start=6&amp;tbnid=H68LGot5k08NgM:&amp;tbnh=119&amp;tbnw=127&amp;prev=/images?q=cumin+seeds&amp;gbv=2&amp;hl=e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images.google.co.in/imgres?imgurl=http://4.bp.blogspot.com/_qBDWULIUdJA/SaKwrFln5LI/AAAAAAAADCc/CvnPmfBRl1A/s400/fennelseeds.jpg&amp;imgrefurl=http://yasmeen-healthnut.blogspot.com/2009/02/fennel-teasaunf-chai.html&amp;usg=__KBp7ng1gotfIolAO8nQ9Reide30=&amp;h=300&amp;w=400&amp;sz=35&amp;hl=en&amp;start=10&amp;tbnid=klB_Uff7BOAfGM:&amp;tbnh=93&amp;tbnw=124&amp;prev=/images?q=saunf&amp;gbv=2&amp;hl=en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INSERVICE </a:t>
            </a:r>
            <a:r>
              <a:rPr lang="en-US" dirty="0" smtClean="0"/>
              <a:t> </a:t>
            </a:r>
            <a:r>
              <a:rPr lang="en-US" dirty="0" smtClean="0"/>
              <a:t>TRAINING </a:t>
            </a:r>
            <a:r>
              <a:rPr lang="en-US" dirty="0" smtClean="0"/>
              <a:t>COURSE(PRT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2020-2021</a:t>
            </a:r>
            <a:br>
              <a:rPr lang="en-US" dirty="0" smtClean="0"/>
            </a:br>
            <a:r>
              <a:rPr lang="en-US" dirty="0" smtClean="0"/>
              <a:t>KV NO-2 DELHI CANTT.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BULLET POINTS BASED ON BACK TO BASICS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400" smtClean="0"/>
              <a:t>SEASONS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    THE PERIOD OF THE YEAR WHEN SOMETHING IS COMMON OR SOMETHING USEALLY HAPPENS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 descr="kisspng-summer-season-clip-art-summer-cliparts-5a76555b4e5ae1.8192721715177045393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273954"/>
            <a:ext cx="7239000" cy="20912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epositphotos_61086661-stock-illustration-baby-girl-and-the-f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7924800" cy="655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800" smtClean="0"/>
              <a:t>FESTIVALS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A DAY OR COUPLE OF DAYS WHEN PEOPLE CELEBRATE SOMETHING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sinulog-santo-ni-o-de-ceb-clip-art-festival-dance-png-favpng-MzcZhiY8Kx810RGUzwFHUsPn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063" y="2133600"/>
            <a:ext cx="4481274" cy="4371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400" smtClean="0"/>
              <a:t>OUR FESTIVALS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lephant-festival-india-holi-collage-png-favpng-iZDCWkF9Mk5GLHjszwvim1aJ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8288" y="2133600"/>
            <a:ext cx="5636823" cy="4371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400" smtClean="0"/>
              <a:t>ANIMALS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5897880" cy="60251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WILD ANIMALS, DOMESTIC ANIMALS, AQUATIC ANIMALS, FARM ANIMALS</a:t>
            </a:r>
            <a:endParaRPr lang="en-US" sz="2000" dirty="0"/>
          </a:p>
        </p:txBody>
      </p:sp>
      <p:pic>
        <p:nvPicPr>
          <p:cNvPr id="5" name="Content Placeholder 4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667000"/>
            <a:ext cx="5333999" cy="35813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AQUATIC ANIMALS</a:t>
            </a:r>
            <a:endParaRPr lang="en-US" dirty="0"/>
          </a:p>
        </p:txBody>
      </p:sp>
      <p:pic>
        <p:nvPicPr>
          <p:cNvPr id="12" name="Content Placeholder 11" descr="download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3638"/>
            <a:ext cx="6781800" cy="495336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DOMESTIC ANIMALS</a:t>
            </a:r>
            <a:endParaRPr lang="en-US" dirty="0"/>
          </a:p>
        </p:txBody>
      </p:sp>
      <p:pic>
        <p:nvPicPr>
          <p:cNvPr id="4" name="Content Placeholder 3" descr="i3mf_gi2o_1902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04999"/>
            <a:ext cx="6687650" cy="42193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FARM ANIMALS</a:t>
            </a:r>
            <a:endParaRPr lang="en-US" dirty="0"/>
          </a:p>
        </p:txBody>
      </p:sp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6752808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ANIMALS  AND THEIR YOUNG ONES</a:t>
            </a:r>
            <a:endParaRPr lang="en-US" dirty="0"/>
          </a:p>
        </p:txBody>
      </p:sp>
      <p:pic>
        <p:nvPicPr>
          <p:cNvPr id="4" name="Content Placeholder 3" descr="88c0e12196e4f796b4670e01a33086e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TREEES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TREES ARE VITAL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THEY GIVE US OXYGEN, STORE CARBON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THEY STABLISE THE SOIL AND GIVE LIFE TO THE WORLD’S WILDLIFE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They also provide us with the materials for tools and shelter.</a:t>
            </a:r>
            <a:endParaRPr lang="en-US" dirty="0"/>
          </a:p>
        </p:txBody>
      </p:sp>
      <p:pic>
        <p:nvPicPr>
          <p:cNvPr id="7" name="Picture Placeholder 6" descr="download (5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043" r="1504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ENVIRONMENT IS EVERYTING THAT IS AROUND US, WHICH INCLUDES BOTH LIVING AND NONLIVING THINGS SUCH AS SOIL, WATER, ANIMALS AND PLANTS WHICH ADAPT THEMSELVES TO THEIR SURROUNDINGS.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ITS NATURE’S GIFT THAT HELPS IN NOURISHING THE LIFE ON THE EARTH.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3" name="WordArt 7"/>
          <p:cNvSpPr>
            <a:spLocks noChangeArrowheads="1" noChangeShapeType="1" noTextEdit="1"/>
          </p:cNvSpPr>
          <p:nvPr/>
        </p:nvSpPr>
        <p:spPr bwMode="auto">
          <a:xfrm>
            <a:off x="6019800" y="1828800"/>
            <a:ext cx="288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CCFF33"/>
                  </a:gs>
                </a:gsLst>
                <a:lin ang="18900000" scaled="1"/>
              </a:gra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3704" name="WordArt 8"/>
          <p:cNvSpPr>
            <a:spLocks noChangeArrowheads="1" noChangeShapeType="1" noTextEdit="1"/>
          </p:cNvSpPr>
          <p:nvPr/>
        </p:nvSpPr>
        <p:spPr bwMode="auto">
          <a:xfrm>
            <a:off x="2362200" y="18288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100000">
                    <a:srgbClr val="66CCFF"/>
                  </a:gs>
                </a:gsLst>
                <a:lin ang="5400000" scaled="1"/>
              </a:gra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3705" name="WordArt 9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PLANTS:OUR BEST FRIEND</a:t>
            </a:r>
          </a:p>
        </p:txBody>
      </p:sp>
      <p:pic>
        <p:nvPicPr>
          <p:cNvPr id="413707" name="Picture 11" descr="stock-photo-little-girl-helping-to-plant-an-apple-tree-to-her-father-and-grandfather-18583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343400"/>
            <a:ext cx="3362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3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37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37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30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animBg="1"/>
      <p:bldP spid="413703" grpId="1" animBg="1"/>
      <p:bldP spid="413704" grpId="0" animBg="1"/>
      <p:bldP spid="413704" grpId="1" animBg="1"/>
      <p:bldP spid="413705" grpId="0" animBg="1"/>
      <p:bldP spid="413705" grpId="1" animBg="1"/>
      <p:bldP spid="413705" grpId="2" animBg="1"/>
      <p:bldP spid="413705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WordArt 4"/>
          <p:cNvSpPr>
            <a:spLocks noChangeArrowheads="1" noChangeShapeType="1" noTextEdit="1"/>
          </p:cNvSpPr>
          <p:nvPr/>
        </p:nvSpPr>
        <p:spPr bwMode="auto">
          <a:xfrm>
            <a:off x="2481263" y="152400"/>
            <a:ext cx="304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/>
              </a:rPr>
              <a:t>FOOD </a:t>
            </a:r>
          </a:p>
        </p:txBody>
      </p:sp>
      <p:sp>
        <p:nvSpPr>
          <p:cNvPr id="453637" name="WordArt 5"/>
          <p:cNvSpPr>
            <a:spLocks noChangeArrowheads="1" noChangeShapeType="1" noTextEdit="1"/>
          </p:cNvSpPr>
          <p:nvPr/>
        </p:nvSpPr>
        <p:spPr bwMode="auto">
          <a:xfrm>
            <a:off x="746125" y="990600"/>
            <a:ext cx="8010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PLANTS GIVE US FOOD TO EAT</a:t>
            </a:r>
          </a:p>
        </p:txBody>
      </p:sp>
      <p:sp>
        <p:nvSpPr>
          <p:cNvPr id="453638" name="WordArt 6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9144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BEINGS AND ANIMALS  DEPENT ON PLANT FOR FOOD</a:t>
            </a:r>
          </a:p>
        </p:txBody>
      </p:sp>
      <p:pic>
        <p:nvPicPr>
          <p:cNvPr id="453640" name="Picture 8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44" name="Picture 12" descr="GrasshopperSymbol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2362200"/>
            <a:ext cx="2057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46" name="Picture 14" descr="bir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18288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47" name="WordArt 15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175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/>
              </a:rPr>
              <a:t>PLANTS</a:t>
            </a:r>
          </a:p>
        </p:txBody>
      </p:sp>
      <p:sp>
        <p:nvSpPr>
          <p:cNvPr id="453648" name="WordArt 16" descr="Purple mesh"/>
          <p:cNvSpPr>
            <a:spLocks noChangeArrowheads="1" noChangeShapeType="1" noTextEdit="1"/>
          </p:cNvSpPr>
          <p:nvPr/>
        </p:nvSpPr>
        <p:spPr bwMode="auto">
          <a:xfrm>
            <a:off x="2057400" y="3733800"/>
            <a:ext cx="3409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GRASSHOPPER</a:t>
            </a:r>
          </a:p>
        </p:txBody>
      </p:sp>
      <p:sp>
        <p:nvSpPr>
          <p:cNvPr id="453649" name="WordArt 17"/>
          <p:cNvSpPr>
            <a:spLocks noChangeArrowheads="1" noChangeShapeType="1" noTextEdit="1"/>
          </p:cNvSpPr>
          <p:nvPr/>
        </p:nvSpPr>
        <p:spPr bwMode="auto">
          <a:xfrm>
            <a:off x="6096000" y="3733800"/>
            <a:ext cx="15716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BIRDS</a:t>
            </a:r>
          </a:p>
        </p:txBody>
      </p:sp>
      <p:sp>
        <p:nvSpPr>
          <p:cNvPr id="5131" name="WordArt 1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21526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THEY GIVE US </a:t>
            </a:r>
          </a:p>
        </p:txBody>
      </p:sp>
      <p:sp>
        <p:nvSpPr>
          <p:cNvPr id="5132" name="WordArt 19"/>
          <p:cNvSpPr>
            <a:spLocks noChangeArrowheads="1" noChangeShapeType="1" noTextEdit="1"/>
          </p:cNvSpPr>
          <p:nvPr/>
        </p:nvSpPr>
        <p:spPr bwMode="auto">
          <a:xfrm>
            <a:off x="6553200" y="4800600"/>
            <a:ext cx="19335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VEGETABLES</a:t>
            </a:r>
          </a:p>
        </p:txBody>
      </p:sp>
      <p:sp>
        <p:nvSpPr>
          <p:cNvPr id="5133" name="WordArt 20"/>
          <p:cNvSpPr>
            <a:spLocks noChangeArrowheads="1" noChangeShapeType="1" noTextEdit="1"/>
          </p:cNvSpPr>
          <p:nvPr/>
        </p:nvSpPr>
        <p:spPr bwMode="auto">
          <a:xfrm>
            <a:off x="381000" y="5257800"/>
            <a:ext cx="1066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lin ang="5400000" scaled="1"/>
                </a:gradFill>
                <a:latin typeface="Arial Black"/>
              </a:rPr>
              <a:t>FRUITS</a:t>
            </a:r>
          </a:p>
        </p:txBody>
      </p:sp>
      <p:sp>
        <p:nvSpPr>
          <p:cNvPr id="5134" name="WordArt 21"/>
          <p:cNvSpPr>
            <a:spLocks noChangeArrowheads="1" noChangeShapeType="1" noTextEdit="1"/>
          </p:cNvSpPr>
          <p:nvPr/>
        </p:nvSpPr>
        <p:spPr bwMode="auto">
          <a:xfrm>
            <a:off x="3962400" y="5943600"/>
            <a:ext cx="8763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SPICE</a:t>
            </a:r>
          </a:p>
        </p:txBody>
      </p:sp>
      <p:sp>
        <p:nvSpPr>
          <p:cNvPr id="5135" name="WordArt 22"/>
          <p:cNvSpPr>
            <a:spLocks noChangeArrowheads="1" noChangeShapeType="1" noTextEdit="1"/>
          </p:cNvSpPr>
          <p:nvPr/>
        </p:nvSpPr>
        <p:spPr bwMode="auto">
          <a:xfrm>
            <a:off x="7086600" y="5638800"/>
            <a:ext cx="4857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33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OIL</a:t>
            </a:r>
          </a:p>
        </p:txBody>
      </p:sp>
      <p:pic>
        <p:nvPicPr>
          <p:cNvPr id="5136" name="Picture 24" descr="whoopi_goldberg_hates_vegetab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419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58" name="Picture 26" descr="fruit-bask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334000"/>
            <a:ext cx="238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60" name="Picture 28" descr="spices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5529263"/>
            <a:ext cx="1905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62" name="Picture 30" descr="how-olive-oil-works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867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53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453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4536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spd="-1000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 tmFilter="0, 0; .2, .5; .8, .5; 1, 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500" autoRev="1" fill="hold"/>
                                        <p:tgtEl>
                                          <p:spTgt spid="453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3000"/>
                                        <p:tgtEl>
                                          <p:spTgt spid="453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53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53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73" dur="2000" spd="-1000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3000" spd="-1000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 tmFilter="0, 0; .2, .5; .8, .5; 1, 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0" autoRev="1" fill="hold"/>
                                        <p:tgtEl>
                                          <p:spTgt spid="453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53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53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3" dur="2000"/>
                                        <p:tgtEl>
                                          <p:spTgt spid="453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53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nimBg="1"/>
      <p:bldP spid="453637" grpId="0" animBg="1"/>
      <p:bldP spid="453637" grpId="1" animBg="1"/>
      <p:bldP spid="453637" grpId="2" animBg="1"/>
      <p:bldP spid="453638" grpId="0" animBg="1"/>
      <p:bldP spid="453638" grpId="1" animBg="1"/>
      <p:bldP spid="453647" grpId="0" animBg="1"/>
      <p:bldP spid="453647" grpId="1" animBg="1"/>
      <p:bldP spid="453648" grpId="0" animBg="1"/>
      <p:bldP spid="453648" grpId="1" animBg="1"/>
      <p:bldP spid="453648" grpId="2" animBg="1"/>
      <p:bldP spid="4536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WordArt 4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487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TIMBER</a:t>
            </a:r>
          </a:p>
        </p:txBody>
      </p:sp>
      <p:sp>
        <p:nvSpPr>
          <p:cNvPr id="454661" name="WordArt 5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645965" cy="895350"/>
          </a:xfrm>
          <a:prstGeom prst="rect">
            <a:avLst/>
          </a:prstGeom>
          <a:extLst>
            <a:ext uri="{AF507438-7753-43E0-B8FC-AC1667EBCBE1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3399"/>
                    </a:gs>
                  </a:gsLst>
                  <a:lin ang="5400000" scaled="1"/>
                </a:gradFill>
                <a:latin typeface="Arial Black"/>
              </a:rPr>
              <a:t>PLANTS LIKE </a:t>
            </a:r>
            <a:r>
              <a:rPr lang="en-US" sz="40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3399"/>
                    </a:gs>
                  </a:gsLst>
                  <a:lin ang="5400000" scaled="1"/>
                </a:gradFill>
                <a:latin typeface="Arial Black"/>
              </a:rPr>
              <a:t>BAMBOO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3399"/>
                    </a:gs>
                  </a:gsLst>
                  <a:lin ang="5400000" scaled="1"/>
                </a:gradFill>
                <a:latin typeface="Arial Black"/>
              </a:rPr>
              <a:t> GIVE US WOOD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3399"/>
                    </a:gs>
                  </a:gsLst>
                  <a:lin ang="5400000" scaled="1"/>
                </a:gradFill>
                <a:latin typeface="Arial Black"/>
              </a:rPr>
              <a:t>TO</a:t>
            </a:r>
          </a:p>
        </p:txBody>
      </p:sp>
      <p:sp>
        <p:nvSpPr>
          <p:cNvPr id="454662" name="WordArt 6"/>
          <p:cNvSpPr>
            <a:spLocks noChangeArrowheads="1" noChangeShapeType="1" noTextEdit="1"/>
          </p:cNvSpPr>
          <p:nvPr/>
        </p:nvSpPr>
        <p:spPr bwMode="auto">
          <a:xfrm>
            <a:off x="228600" y="3200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CC9900"/>
                    </a:gs>
                  </a:gsLst>
                  <a:lin ang="5400000" scaled="1"/>
                </a:gradFill>
                <a:latin typeface="Arial Black"/>
              </a:rPr>
              <a:t>MAKE   DIFFERENT FURNITURE DEORS AND WINDOS ALSO MADE BY WOOD</a:t>
            </a:r>
          </a:p>
        </p:txBody>
      </p:sp>
      <p:pic>
        <p:nvPicPr>
          <p:cNvPr id="454664" name="Picture 8" descr="5426bistro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1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66" name="Picture 10" descr="Sell_Bamboo_Furni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54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454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546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546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/>
      <p:bldP spid="4546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WordArt 4"/>
          <p:cNvSpPr>
            <a:spLocks noChangeArrowheads="1" noChangeShapeType="1" noTextEdit="1"/>
          </p:cNvSpPr>
          <p:nvPr/>
        </p:nvSpPr>
        <p:spPr bwMode="auto">
          <a:xfrm>
            <a:off x="2667000" y="448916"/>
            <a:ext cx="3276600" cy="1075083"/>
          </a:xfrm>
          <a:prstGeom prst="rect">
            <a:avLst/>
          </a:prstGeom>
          <a:extLst>
            <a:ext uri="{AF507438-7753-43E0-B8FC-AC1667EBCBE1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0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FIBRE</a:t>
            </a:r>
          </a:p>
        </p:txBody>
      </p:sp>
      <p:sp>
        <p:nvSpPr>
          <p:cNvPr id="457733" name="WordArt 5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429500" cy="103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WE GET COTTON FIBRE FROM COTTON PLANTS.</a:t>
            </a:r>
          </a:p>
        </p:txBody>
      </p:sp>
      <p:sp>
        <p:nvSpPr>
          <p:cNvPr id="457734" name="WordArt 6"/>
          <p:cNvSpPr>
            <a:spLocks noChangeArrowheads="1" noChangeShapeType="1" noTextEdit="1"/>
          </p:cNvSpPr>
          <p:nvPr/>
        </p:nvSpPr>
        <p:spPr bwMode="auto">
          <a:xfrm>
            <a:off x="228600" y="2782888"/>
            <a:ext cx="8763000" cy="11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Jute from jute plants. They are used for various purpose.</a:t>
            </a:r>
          </a:p>
        </p:txBody>
      </p:sp>
      <p:pic>
        <p:nvPicPr>
          <p:cNvPr id="457736" name="Picture 8" descr="ANd9GcSpopeqeILzSxV7-dcFjyAG_OutubvfMz5aWY20WjMlNs-RzZ3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3962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8" name="Picture 10" descr="ANd9GcRdEQnwHdlZFv1jGOHskZ3EWvKsuAUpvaMmlhkgATD3C-j2Fc61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75" y="40386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9" name="WordArt 11"/>
          <p:cNvSpPr>
            <a:spLocks noChangeArrowheads="1" noChangeShapeType="1" noTextEdit="1"/>
          </p:cNvSpPr>
          <p:nvPr/>
        </p:nvSpPr>
        <p:spPr bwMode="auto">
          <a:xfrm>
            <a:off x="762000" y="5943600"/>
            <a:ext cx="3057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 Black"/>
              </a:rPr>
              <a:t>jUTE PLANT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1461" y="5934670"/>
            <a:ext cx="33922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COTTON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7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577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577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577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34" grpId="0" animBg="1"/>
      <p:bldP spid="4577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7" name="WordArt 5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lin ang="5400000" scaled="1"/>
                </a:gradFill>
                <a:latin typeface="Arial Black"/>
              </a:rPr>
              <a:t>Medicines</a:t>
            </a:r>
          </a:p>
        </p:txBody>
      </p:sp>
      <p:sp>
        <p:nvSpPr>
          <p:cNvPr id="458758" name="WordArt 6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6676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Tulsi and Garlic are used to make different medicines.</a:t>
            </a:r>
          </a:p>
        </p:txBody>
      </p:sp>
      <p:pic>
        <p:nvPicPr>
          <p:cNvPr id="458760" name="Picture 8" descr="ANd9GcQjp7fgpDzWPZMtGNggggqjfvvVWi0x4Cwu0MsykoS6jPG8mmvr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1665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1" name="WordArt 9"/>
          <p:cNvSpPr>
            <a:spLocks noChangeArrowheads="1" noChangeShapeType="1" noTextEdit="1"/>
          </p:cNvSpPr>
          <p:nvPr/>
        </p:nvSpPr>
        <p:spPr bwMode="auto">
          <a:xfrm>
            <a:off x="4363278" y="3790950"/>
            <a:ext cx="1771650" cy="647700"/>
          </a:xfrm>
          <a:prstGeom prst="rect">
            <a:avLst/>
          </a:prstGeom>
          <a:extLst>
            <a:ext uri="{AF507438-7753-43E0-B8FC-AC1667EBCBE1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0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Rubber</a:t>
            </a:r>
          </a:p>
        </p:txBody>
      </p:sp>
      <p:sp>
        <p:nvSpPr>
          <p:cNvPr id="458762" name="WordArt 10"/>
          <p:cNvSpPr>
            <a:spLocks noChangeArrowheads="1" noChangeShapeType="1" noTextEdit="1"/>
          </p:cNvSpPr>
          <p:nvPr/>
        </p:nvSpPr>
        <p:spPr bwMode="auto">
          <a:xfrm>
            <a:off x="938213" y="4541838"/>
            <a:ext cx="74961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 Black"/>
              </a:rPr>
              <a:t>Rubber is used to make tyres and many useful things</a:t>
            </a:r>
          </a:p>
        </p:txBody>
      </p:sp>
      <p:pic>
        <p:nvPicPr>
          <p:cNvPr id="458764" name="Picture 12" descr="ANd9GcRoiGvV2hYwAZY6kNAphMiIBcQfCqfl2Xl8sAwsoOX_1jB8lpJuWiE9I2qf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4903788"/>
            <a:ext cx="18669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93704" y="2286000"/>
            <a:ext cx="20345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Tulsi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8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587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20" dur="20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7" grpId="0" animBg="1"/>
      <p:bldP spid="458758" grpId="0" animBg="1"/>
      <p:bldP spid="4587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WordArt 4"/>
          <p:cNvSpPr>
            <a:spLocks noChangeArrowheads="1" noChangeShapeType="1" noTextEdit="1"/>
          </p:cNvSpPr>
          <p:nvPr/>
        </p:nvSpPr>
        <p:spPr bwMode="auto">
          <a:xfrm>
            <a:off x="3432175" y="152400"/>
            <a:ext cx="19415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99FF33"/>
                    </a:gs>
                  </a:gsLst>
                  <a:lin ang="5400000" scaled="1"/>
                </a:gradFill>
                <a:latin typeface="Arial Black"/>
              </a:rPr>
              <a:t>PAPER</a:t>
            </a:r>
          </a:p>
        </p:txBody>
      </p:sp>
      <p:sp>
        <p:nvSpPr>
          <p:cNvPr id="460805" name="WordArt 5"/>
          <p:cNvSpPr>
            <a:spLocks noChangeArrowheads="1" noChangeShapeType="1" noTextEdit="1"/>
          </p:cNvSpPr>
          <p:nvPr/>
        </p:nvSpPr>
        <p:spPr bwMode="auto">
          <a:xfrm>
            <a:off x="152400" y="1295400"/>
            <a:ext cx="914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PAPER IS MADE FROM THE PULP WE GET FROM  BAMBOOS AND HUSK OF SUGGERCAN AFTER  CRUSHING</a:t>
            </a:r>
          </a:p>
        </p:txBody>
      </p:sp>
      <p:pic>
        <p:nvPicPr>
          <p:cNvPr id="10244" name="Picture 7" descr="ANd9GcQf17TYNwAb097VFyaDO8s1wTgU3EC_mebgt48PaAwv7gCOG6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solo-bare-10-square-sugar-cane-plate-compos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2057400"/>
            <a:ext cx="1981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ANd9GcT6biaiolgZAffzAAsxL1D3x2ayYca1Dvf_wvfeUG3PQEfzXdnc9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0"/>
            <a:ext cx="2438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WordArt 16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3286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SOIL INTACT</a:t>
            </a:r>
          </a:p>
        </p:txBody>
      </p:sp>
      <p:sp>
        <p:nvSpPr>
          <p:cNvPr id="10248" name="WordArt 17"/>
          <p:cNvSpPr>
            <a:spLocks noChangeArrowheads="1" noChangeShapeType="1" noTextEdit="1"/>
          </p:cNvSpPr>
          <p:nvPr/>
        </p:nvSpPr>
        <p:spPr bwMode="auto">
          <a:xfrm>
            <a:off x="192088" y="47244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PLANTS KEEP THE SOIL INTACT</a:t>
            </a:r>
          </a:p>
        </p:txBody>
      </p:sp>
      <p:pic>
        <p:nvPicPr>
          <p:cNvPr id="10249" name="Picture 19" descr="ANd9GcTFmThU_uT1Lcc0rheOw5h3rjL4-wtvGnFeNPHR2q5yHV07JGcX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60938"/>
            <a:ext cx="1905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0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nimBg="1"/>
      <p:bldP spid="460805" grpId="0" animBg="1"/>
      <p:bldP spid="46080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6600"/>
                </a:solidFill>
              </a:rPr>
              <a:t>Smiling Sunflowers</a:t>
            </a:r>
          </a:p>
        </p:txBody>
      </p:sp>
      <p:pic>
        <p:nvPicPr>
          <p:cNvPr id="105481" name="Picture 9" descr="FunAndFunOnly (www.mails4u.net.tc) - Sridh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976688" cy="5381625"/>
          </a:xfrm>
          <a:prstGeom prst="rect">
            <a:avLst/>
          </a:prstGeom>
          <a:noFill/>
        </p:spPr>
      </p:pic>
      <p:pic>
        <p:nvPicPr>
          <p:cNvPr id="105482" name="Picture 10" descr="FunAndFunOnly (www.mails4u.net.tc) - Sridh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76375"/>
            <a:ext cx="3124200" cy="5381625"/>
          </a:xfrm>
          <a:prstGeom prst="rect">
            <a:avLst/>
          </a:prstGeom>
          <a:noFill/>
        </p:spPr>
      </p:pic>
      <p:pic>
        <p:nvPicPr>
          <p:cNvPr id="105483" name="Picture 11" descr="FunAndFunOnly (www.mails4u.net.tc) - Sridh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91200" y="1476375"/>
            <a:ext cx="3352800" cy="5381625"/>
          </a:xfrm>
          <a:prstGeom prst="rect">
            <a:avLst/>
          </a:prstGeom>
          <a:noFill/>
        </p:spPr>
      </p:pic>
      <p:pic>
        <p:nvPicPr>
          <p:cNvPr id="105484" name="Picture 12" descr="flowr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0104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FunAndFunOnly (www.mails4u.net.tc) - Sridh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00FF"/>
                </a:solidFill>
              </a:rPr>
              <a:t>Lovely lilac</a:t>
            </a:r>
          </a:p>
        </p:txBody>
      </p:sp>
      <p:pic>
        <p:nvPicPr>
          <p:cNvPr id="107527" name="Picture 7" descr="flowr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19200"/>
            <a:ext cx="4514850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FunAndFunOnly (www.mails4u.net.tc) - Sridh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9288"/>
            <a:ext cx="8077200" cy="6208712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6600"/>
                </a:solidFill>
              </a:rPr>
              <a:t>A Shining New Day</a:t>
            </a:r>
          </a:p>
        </p:txBody>
      </p:sp>
      <p:pic>
        <p:nvPicPr>
          <p:cNvPr id="13320" name="Picture 8" descr="flowr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85800"/>
            <a:ext cx="63246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imalayan blue po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1524000"/>
            <a:ext cx="4316412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4" descr="wall pa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What will you find there?</a:t>
            </a:r>
            <a:br>
              <a:rPr lang="en-US" sz="4000" b="1"/>
            </a:br>
            <a:r>
              <a:rPr lang="en-US" sz="4000" b="1">
                <a:solidFill>
                  <a:srgbClr val="0000FF"/>
                </a:solidFill>
              </a:rPr>
              <a:t>Himalayan Blue Poppy</a:t>
            </a:r>
          </a:p>
        </p:txBody>
      </p:sp>
      <p:pic>
        <p:nvPicPr>
          <p:cNvPr id="18437" name="Picture 5" descr="d98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800600" cy="525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41" name="Picture 9" descr="Blue_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895600"/>
            <a:ext cx="1085850" cy="1012825"/>
          </a:xfrm>
          <a:prstGeom prst="rect">
            <a:avLst/>
          </a:prstGeom>
          <a:noFill/>
        </p:spPr>
      </p:pic>
      <p:pic>
        <p:nvPicPr>
          <p:cNvPr id="18443" name="Picture 11" descr="Blue_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1219200" cy="1138238"/>
          </a:xfrm>
          <a:prstGeom prst="rect">
            <a:avLst/>
          </a:prstGeom>
          <a:noFill/>
        </p:spPr>
      </p:pic>
      <p:pic>
        <p:nvPicPr>
          <p:cNvPr id="18445" name="Picture 13" descr="Blue_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752600"/>
            <a:ext cx="1219200" cy="1138238"/>
          </a:xfrm>
          <a:prstGeom prst="rect">
            <a:avLst/>
          </a:prstGeom>
          <a:noFill/>
        </p:spPr>
      </p:pic>
      <p:pic>
        <p:nvPicPr>
          <p:cNvPr id="18446" name="Picture 14" descr="Blue_flower"/>
          <p:cNvPicPr>
            <a:picLocks noChangeAspect="1" noChangeArrowheads="1" noCrop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2286000" y="3200400"/>
            <a:ext cx="1828800" cy="1706563"/>
          </a:xfrm>
          <a:prstGeom prst="rect">
            <a:avLst/>
          </a:prstGeom>
          <a:noFill/>
        </p:spPr>
      </p:pic>
      <p:pic>
        <p:nvPicPr>
          <p:cNvPr id="18447" name="Picture 15" descr="Blue_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334000"/>
            <a:ext cx="1219200" cy="1138238"/>
          </a:xfrm>
          <a:prstGeom prst="rect">
            <a:avLst/>
          </a:prstGeom>
          <a:noFill/>
        </p:spPr>
      </p:pic>
      <p:pic>
        <p:nvPicPr>
          <p:cNvPr id="18448" name="Picture 16" descr="Blue_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486400"/>
            <a:ext cx="1219200" cy="1138238"/>
          </a:xfrm>
          <a:prstGeom prst="rect">
            <a:avLst/>
          </a:prstGeom>
          <a:noFill/>
        </p:spPr>
      </p:pic>
      <p:pic>
        <p:nvPicPr>
          <p:cNvPr id="18449" name="Picture 17" descr="himalayan blue po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1524000"/>
            <a:ext cx="4316412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CHILD IT STARTS FROM HOME</a:t>
            </a:r>
            <a:endParaRPr lang="en-US" dirty="0"/>
          </a:p>
        </p:txBody>
      </p:sp>
      <p:pic>
        <p:nvPicPr>
          <p:cNvPr id="10" name="Content Placeholder 9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9406"/>
            <a:ext cx="7086600" cy="434419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22238"/>
            <a:ext cx="4953000" cy="2849562"/>
          </a:xfrm>
        </p:spPr>
        <p:txBody>
          <a:bodyPr/>
          <a:lstStyle/>
          <a:p>
            <a:r>
              <a:rPr lang="en-US"/>
              <a:t>Daisies….</a:t>
            </a:r>
            <a:br>
              <a:rPr lang="en-US"/>
            </a:br>
            <a:r>
              <a:rPr lang="en-US"/>
              <a:t>White… Yellow…</a:t>
            </a:r>
            <a:br>
              <a:rPr lang="en-US"/>
            </a:br>
            <a:r>
              <a:rPr lang="en-US"/>
              <a:t>Purple</a:t>
            </a:r>
          </a:p>
        </p:txBody>
      </p:sp>
      <p:pic>
        <p:nvPicPr>
          <p:cNvPr id="19460" name="Picture 4" descr="daisy_pur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941638"/>
            <a:ext cx="5486400" cy="3916362"/>
          </a:xfrm>
          <a:prstGeom prst="rect">
            <a:avLst/>
          </a:prstGeom>
          <a:noFill/>
        </p:spPr>
      </p:pic>
      <p:pic>
        <p:nvPicPr>
          <p:cNvPr id="19461" name="Picture 5" descr="dai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8600" cy="2955925"/>
          </a:xfrm>
          <a:prstGeom prst="rect">
            <a:avLst/>
          </a:prstGeom>
          <a:noFill/>
        </p:spPr>
      </p:pic>
      <p:pic>
        <p:nvPicPr>
          <p:cNvPr id="19462" name="Picture 6" descr="daisy yel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3581400" cy="3886200"/>
          </a:xfrm>
          <a:prstGeom prst="rect">
            <a:avLst/>
          </a:prstGeom>
          <a:noFill/>
        </p:spPr>
      </p:pic>
      <p:pic>
        <p:nvPicPr>
          <p:cNvPr id="19463" name="Picture 7" descr="Daisies_in_l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486400" cy="2133600"/>
          </a:xfrm>
        </p:spPr>
        <p:txBody>
          <a:bodyPr/>
          <a:lstStyle/>
          <a:p>
            <a:r>
              <a:rPr lang="en-US"/>
              <a:t>Dianthus</a:t>
            </a:r>
          </a:p>
        </p:txBody>
      </p:sp>
      <p:pic>
        <p:nvPicPr>
          <p:cNvPr id="20484" name="Picture 4" descr="Dianthus%20close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559050"/>
          </a:xfrm>
          <a:prstGeom prst="rect">
            <a:avLst/>
          </a:prstGeom>
          <a:noFill/>
        </p:spPr>
      </p:pic>
      <p:pic>
        <p:nvPicPr>
          <p:cNvPr id="20485" name="Picture 5" descr="dianth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429000" cy="4267200"/>
          </a:xfrm>
          <a:prstGeom prst="rect">
            <a:avLst/>
          </a:prstGeom>
          <a:noFill/>
        </p:spPr>
      </p:pic>
      <p:pic>
        <p:nvPicPr>
          <p:cNvPr id="20486" name="Picture 6" descr="dianthu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40013"/>
            <a:ext cx="5638800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OrchidsEpi"/>
          <p:cNvPicPr>
            <a:picLocks noChangeAspect="1" noChangeArrowheads="1"/>
          </p:cNvPicPr>
          <p:nvPr/>
        </p:nvPicPr>
        <p:blipFill>
          <a:blip r:embed="rId2"/>
          <a:srcRect l="5833" t="4041" r="7500" b="8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0000FF"/>
                </a:solidFill>
              </a:rPr>
              <a:t>ORCHIDS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/>
              <a:t>Some Flowers are eaten</a:t>
            </a:r>
          </a:p>
        </p:txBody>
      </p:sp>
      <p:pic>
        <p:nvPicPr>
          <p:cNvPr id="70660" name="Picture 4" descr="Banana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1905000" y="1600200"/>
            <a:ext cx="4953000" cy="3714750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81200" y="5638800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Banana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flowers are medicinal</a:t>
            </a:r>
          </a:p>
        </p:txBody>
      </p:sp>
      <p:pic>
        <p:nvPicPr>
          <p:cNvPr id="71684" name="Picture 4" descr="calendula medicinal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66800" y="13716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Flowers are used for many Occasions like…..</a:t>
            </a:r>
          </a:p>
        </p:txBody>
      </p:sp>
      <p:pic>
        <p:nvPicPr>
          <p:cNvPr id="76805" name="Picture 5" descr="jasmine flowers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1524000"/>
            <a:ext cx="3810000" cy="2636838"/>
          </a:xfrm>
          <a:prstGeom prst="rect">
            <a:avLst/>
          </a:prstGeom>
          <a:noFill/>
        </p:spPr>
      </p:pic>
      <p:pic>
        <p:nvPicPr>
          <p:cNvPr id="76807" name="Picture 7" descr="nt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419600" y="1524000"/>
            <a:ext cx="4114800" cy="2590800"/>
          </a:xfrm>
          <a:prstGeom prst="rect">
            <a:avLst/>
          </a:prstGeom>
          <a:noFill/>
        </p:spPr>
      </p:pic>
      <p:pic>
        <p:nvPicPr>
          <p:cNvPr id="76809" name="Picture 9" descr="Puja in hall of South Indian temple.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4343400" y="4067175"/>
            <a:ext cx="42862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22238"/>
            <a:ext cx="7086600" cy="792162"/>
          </a:xfrm>
        </p:spPr>
        <p:txBody>
          <a:bodyPr/>
          <a:lstStyle/>
          <a:p>
            <a:r>
              <a:rPr lang="en-US" dirty="0"/>
              <a:t>Who are these people?</a:t>
            </a:r>
          </a:p>
        </p:txBody>
      </p:sp>
      <p:pic>
        <p:nvPicPr>
          <p:cNvPr id="75780" name="Picture 4" descr="strands of jasmin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2057400" cy="3505200"/>
          </a:xfrm>
          <a:prstGeom prst="rect">
            <a:avLst/>
          </a:prstGeom>
          <a:noFill/>
        </p:spPr>
      </p:pic>
      <p:pic>
        <p:nvPicPr>
          <p:cNvPr id="75781" name="Picture 5" descr="flower sellers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057400" y="995363"/>
            <a:ext cx="3048000" cy="2509837"/>
          </a:xfrm>
          <a:prstGeom prst="rect">
            <a:avLst/>
          </a:prstGeom>
          <a:noFill/>
        </p:spPr>
      </p:pic>
      <p:pic>
        <p:nvPicPr>
          <p:cNvPr id="75782" name="Picture 6" descr="flower-seller_0719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1828800" y="3505200"/>
            <a:ext cx="3200400" cy="3352800"/>
          </a:xfrm>
          <a:prstGeom prst="rect">
            <a:avLst/>
          </a:prstGeom>
          <a:noFill/>
        </p:spPr>
      </p:pic>
      <p:pic>
        <p:nvPicPr>
          <p:cNvPr id="75783" name="Picture 7" descr="flower garlands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5105400" y="3810000"/>
            <a:ext cx="4038600" cy="3048000"/>
          </a:xfrm>
          <a:prstGeom prst="rect">
            <a:avLst/>
          </a:prstGeom>
          <a:noFill/>
        </p:spPr>
      </p:pic>
      <p:pic>
        <p:nvPicPr>
          <p:cNvPr id="75784" name="Picture 8" descr="1209454-Little_India-Singapore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5181600" y="1077913"/>
            <a:ext cx="3962400" cy="265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Florist and his wholesale shop</a:t>
            </a:r>
          </a:p>
        </p:txBody>
      </p:sp>
      <p:pic>
        <p:nvPicPr>
          <p:cNvPr id="109573" name="Picture 5" descr="A florist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India's Largest flower market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609600" y="0"/>
            <a:ext cx="7696200" cy="6858000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Our Country’s largest business in flowers is in these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1524000"/>
            <a:ext cx="27622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SPICES</a:t>
            </a:r>
            <a:endParaRPr lang="en-IN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00113" y="4724400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 SPICE IS A DRIED SEED,FRUIT, LEAF, BARK OR ANY OTHER</a:t>
            </a:r>
          </a:p>
          <a:p>
            <a:r>
              <a:rPr lang="en-US" b="1"/>
              <a:t> PART OF A PLANT USED TO IMPROVE THE TASTE AND </a:t>
            </a:r>
          </a:p>
          <a:p>
            <a:r>
              <a:rPr lang="en-US" b="1"/>
              <a:t>FLAVOUR OF THE FOOD.</a:t>
            </a:r>
          </a:p>
          <a:p>
            <a:r>
              <a:rPr lang="en-US" b="1"/>
              <a:t>IT HAS NUTRITIONAL AND MEDICINAL PROPRTIES.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PEER GROUP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CHILDREN LEARN FROM THEIR PEERS ALSOAND EXTENT THEIR ENVIRONMENT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2895600"/>
            <a:ext cx="4572000" cy="304799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558925"/>
            <a:ext cx="59769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5157788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PEPPER IS SMALL AND ROUND LIKE A PEARL. 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IT IS BLACK IN COLOUR.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IT HAS SHARP SPICY TASTE</a:t>
            </a:r>
            <a:r>
              <a:rPr lang="en-US">
                <a:latin typeface="Calibri" pitchFamily="34" charset="0"/>
              </a:rPr>
              <a:t>.</a:t>
            </a:r>
            <a:endParaRPr lang="en-IN">
              <a:latin typeface="Calibri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PEPPER</a:t>
            </a:r>
            <a:endParaRPr lang="en-IN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714500" y="642938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 </a:t>
            </a:r>
            <a:endParaRPr lang="en-IN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5013325"/>
            <a:ext cx="7489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CUMIMIN SEEDS ARE SMALL AND SKINNY.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IT GIVES FRAGRANCE WITH HOT </a:t>
            </a:r>
            <a:r>
              <a:rPr lang="en-US" sz="2400" b="1">
                <a:cs typeface="Arial" charset="0"/>
              </a:rPr>
              <a:t>OIL AND GHEE</a:t>
            </a:r>
            <a:r>
              <a:rPr lang="en-US" b="1">
                <a:cs typeface="Arial" charset="0"/>
              </a:rPr>
              <a:t>.</a:t>
            </a:r>
            <a:r>
              <a:rPr lang="en-US">
                <a:cs typeface="Arial" charset="0"/>
              </a:rPr>
              <a:t> </a:t>
            </a:r>
            <a:endParaRPr lang="en-US" sz="2400" b="1">
              <a:latin typeface="Calibri" pitchFamily="34" charset="0"/>
            </a:endParaRPr>
          </a:p>
          <a:p>
            <a:pPr eaLnBrk="1" hangingPunct="1"/>
            <a:r>
              <a:rPr lang="en-US" sz="2400" b="1">
                <a:latin typeface="Calibri" pitchFamily="34" charset="0"/>
              </a:rPr>
              <a:t>ROASTED CUMIN IS ADDED TO JALJEERA AND CURD.</a:t>
            </a:r>
            <a:endParaRPr lang="en-IN" sz="2400" b="1"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CUMIN SEEDS (JEERA)</a:t>
            </a:r>
            <a:endParaRPr lang="en-IN"/>
          </a:p>
        </p:txBody>
      </p:sp>
      <p:pic>
        <p:nvPicPr>
          <p:cNvPr id="4105" name="Picture 9" descr="cumin_seed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285875"/>
            <a:ext cx="3457575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Cloves (lavang)</a:t>
            </a:r>
            <a:endParaRPr lang="en-IN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44925"/>
            <a:ext cx="9525" cy="7938"/>
          </a:xfrm>
          <a:ln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460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460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29511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1550" y="5084763"/>
            <a:ext cx="6958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alibri" pitchFamily="34" charset="0"/>
              </a:rPr>
              <a:t>Cloves are buds with chocolate brown colour.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It has a strong smell.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It is good for tooth ache.</a:t>
            </a:r>
            <a:endParaRPr lang="en-IN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FENNEL (SAUNF)</a:t>
            </a:r>
            <a:endParaRPr lang="en-IN"/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2286000" y="857250"/>
            <a:ext cx="24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.</a:t>
            </a:r>
            <a:endParaRPr lang="en-IN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750" y="5084763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alibri" pitchFamily="34" charset="0"/>
              </a:rPr>
              <a:t>IT LOOKS LIKE JEERA BUT ACTUALLY IT IS GREEN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 IN COLOUR. IT MAKES OUR  STOMACH HEALTHY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REFRESHES OUR MOUTH AFTER EVERY MEAL.</a:t>
            </a:r>
            <a:endParaRPr lang="en-IN" sz="2400">
              <a:latin typeface="Calibri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2143125" y="71437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. </a:t>
            </a:r>
          </a:p>
        </p:txBody>
      </p:sp>
      <p:pic>
        <p:nvPicPr>
          <p:cNvPr id="6159" name="Picture 15" descr="fennelseed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5040312" cy="377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RED CHILLIES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r>
              <a:rPr lang="en-US"/>
              <a:t>Red chillies make the food hot and spicy.</a:t>
            </a:r>
            <a:endParaRPr lang="en-IN"/>
          </a:p>
        </p:txBody>
      </p:sp>
      <p:sp>
        <p:nvSpPr>
          <p:cNvPr id="7172" name="AutoShape 2" descr="http://img.alibaba.com/photo/103590046/Dry_Red_Chillies.jpg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N"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56540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TURMERIC (Haldi)</a:t>
            </a:r>
            <a:endParaRPr lang="en-IN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2343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36449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44700"/>
            <a:ext cx="2954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66725" y="4437063"/>
            <a:ext cx="691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TURMERIC MAKES THE FOOD LOOK  YELLOW AND </a:t>
            </a:r>
          </a:p>
          <a:p>
            <a:r>
              <a:rPr lang="en-US" b="1"/>
              <a:t>HEALS THE WOUNDS WHEN APPLIED WITH 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819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363" y="2595563"/>
            <a:ext cx="2581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CORIANDER (DHANIYA)</a:t>
            </a:r>
            <a:endParaRPr lang="en-I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373688"/>
            <a:ext cx="8364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CORIANDER CONTAINS HIGH FIBRE RICH IN IRON AND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 MAGNISIUM.IT REDUCES THE LEVEL OF SUGAR IN 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47838"/>
            <a:ext cx="46085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/>
              <a:t>FENUGREEK (METHI)</a:t>
            </a:r>
            <a:endParaRPr lang="en-I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868863"/>
            <a:ext cx="6124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Calibri" pitchFamily="34" charset="0"/>
              </a:rPr>
              <a:t>FENUGREEK IMPROVES DIGESTION.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IT REDUCES BLOOD </a:t>
            </a:r>
            <a:r>
              <a:rPr lang="en-US" sz="2400">
                <a:cs typeface="Arial" charset="0"/>
              </a:rPr>
              <a:t>CHOLESTROL AND</a:t>
            </a:r>
            <a:r>
              <a:rPr lang="en-US">
                <a:cs typeface="Arial" charset="0"/>
              </a:rPr>
              <a:t> </a:t>
            </a:r>
            <a:endParaRPr lang="en-US" sz="2400">
              <a:latin typeface="Calibri" pitchFamily="34" charset="0"/>
            </a:endParaRPr>
          </a:p>
          <a:p>
            <a:pPr eaLnBrk="1" hangingPunct="1"/>
            <a:r>
              <a:rPr lang="en-US" sz="2400">
                <a:latin typeface="Calibri" pitchFamily="34" charset="0"/>
              </a:rPr>
              <a:t>BLOOD SUGAR.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IT IS USED IN CURIES AND PICKLES.</a:t>
            </a:r>
            <a:endParaRPr lang="en-IN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322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 SHOULD PROTECT FOREST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74676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Learning from forests is like learning from books.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From forests we get ,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/>
              <a:t>Wood  for furniture, fuel,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/>
              <a:t>Medicinal plants,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/>
              <a:t>Different types of trees etc. </a:t>
            </a:r>
          </a:p>
          <a:p>
            <a:pPr marL="342900" indent="-342900">
              <a:defRPr/>
            </a:pPr>
            <a:r>
              <a:rPr lang="en-US" sz="2000" dirty="0"/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Forests protect animals and birds.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Forests protect soil erosion.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Forests reduce air pollution.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Forests help flood control.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Forests help to get rain fall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914400"/>
            <a:ext cx="434638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800" smtClean="0"/>
              <a:t>SCHOOL</a:t>
            </a:r>
            <a:endParaRPr lang="en-US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PLACE WHERE CHILDREN GO TO EDUCATED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14600"/>
            <a:ext cx="63246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400" smtClean="0"/>
              <a:t>NEIGHBOURS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POLICE STATION</a:t>
            </a:r>
            <a:endParaRPr lang="en-US" dirty="0"/>
          </a:p>
        </p:txBody>
      </p:sp>
      <p:pic>
        <p:nvPicPr>
          <p:cNvPr id="10" name="Content Placeholder 9" descr="5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3521075" cy="3810000"/>
          </a:xfrm>
        </p:spPr>
      </p:pic>
      <p:pic>
        <p:nvPicPr>
          <p:cNvPr id="11" name="Content Placeholder 10" descr="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008505"/>
            <a:ext cx="3520440" cy="35204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MAJZID</a:t>
            </a:r>
            <a:endParaRPr lang="en-US" dirty="0"/>
          </a:p>
        </p:txBody>
      </p:sp>
      <p:pic>
        <p:nvPicPr>
          <p:cNvPr id="7" name="Content Placeholder 6" descr="11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3505200" cy="5410200"/>
          </a:xfrm>
        </p:spPr>
      </p:pic>
      <p:pic>
        <p:nvPicPr>
          <p:cNvPr id="8" name="Content Placeholder 7" descr="1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38600" y="381000"/>
            <a:ext cx="3581400" cy="533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HELPERS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DRIVER</a:t>
            </a:r>
            <a:endParaRPr lang="en-US" dirty="0"/>
          </a:p>
        </p:txBody>
      </p:sp>
      <p:pic>
        <p:nvPicPr>
          <p:cNvPr id="7" name="Content Placeholder 6" descr="20-208564_big-image-male-doctor-clipart-png-download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5192" y="1711325"/>
            <a:ext cx="3325091" cy="4114800"/>
          </a:xfrm>
        </p:spPr>
      </p:pic>
      <p:pic>
        <p:nvPicPr>
          <p:cNvPr id="8" name="Content Placeholder 7" descr="download (1)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3400" y="1752600"/>
            <a:ext cx="3048000" cy="3962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SOLDIER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pic>
        <p:nvPicPr>
          <p:cNvPr id="12" name="Content Placeholder 11" descr="downloa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3124200" cy="5029199"/>
          </a:xfrm>
        </p:spPr>
      </p:pic>
      <p:pic>
        <p:nvPicPr>
          <p:cNvPr id="13" name="Content Placeholder 12" descr="download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91000" y="304800"/>
            <a:ext cx="3809999" cy="5029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668</Words>
  <Application>Microsoft Office PowerPoint</Application>
  <PresentationFormat>On-screen Show (4:3)</PresentationFormat>
  <Paragraphs>144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Opulent</vt:lpstr>
      <vt:lpstr>INSERVICE  TRAINING COURSE(PRT) 2020-2021 KV NO-2 DELHI CANTT.</vt:lpstr>
      <vt:lpstr>ENVIRONMENT</vt:lpstr>
      <vt:lpstr>FOR CHILD IT STARTS FROM HOME</vt:lpstr>
      <vt:lpstr>PEER GROUP</vt:lpstr>
      <vt:lpstr>SCHOOL</vt:lpstr>
      <vt:lpstr>NEIGHBOURS</vt:lpstr>
      <vt:lpstr>Slide 7</vt:lpstr>
      <vt:lpstr>OUR HELPERS</vt:lpstr>
      <vt:lpstr>Slide 9</vt:lpstr>
      <vt:lpstr>SEASONS</vt:lpstr>
      <vt:lpstr>Slide 11</vt:lpstr>
      <vt:lpstr>FESTIVALS</vt:lpstr>
      <vt:lpstr>OUR FESTIVALS</vt:lpstr>
      <vt:lpstr>ANIMALS</vt:lpstr>
      <vt:lpstr>AQUATIC ANIMALS</vt:lpstr>
      <vt:lpstr>DOMESTIC ANIMALS</vt:lpstr>
      <vt:lpstr>FARM ANIMALS</vt:lpstr>
      <vt:lpstr>ANIMALS  AND THEIR YOUNG ONES</vt:lpstr>
      <vt:lpstr>IMPORTANCE OF TREEES</vt:lpstr>
      <vt:lpstr>Slide 20</vt:lpstr>
      <vt:lpstr>Slide 21</vt:lpstr>
      <vt:lpstr>Slide 22</vt:lpstr>
      <vt:lpstr>Slide 23</vt:lpstr>
      <vt:lpstr>Slide 24</vt:lpstr>
      <vt:lpstr>Slide 25</vt:lpstr>
      <vt:lpstr>Smiling Sunflowers</vt:lpstr>
      <vt:lpstr>Lovely lilac</vt:lpstr>
      <vt:lpstr>Slide 28</vt:lpstr>
      <vt:lpstr>What will you find there? Himalayan Blue Poppy</vt:lpstr>
      <vt:lpstr>Daisies…. White… Yellow… Purple</vt:lpstr>
      <vt:lpstr>Dianthus</vt:lpstr>
      <vt:lpstr>ORCHIDS</vt:lpstr>
      <vt:lpstr>Some Flowers are eaten</vt:lpstr>
      <vt:lpstr>Some flowers are medicinal</vt:lpstr>
      <vt:lpstr>Flowers are used for many Occasions like…..</vt:lpstr>
      <vt:lpstr>Who are these people?</vt:lpstr>
      <vt:lpstr>A Florist and his wholesale shop</vt:lpstr>
      <vt:lpstr>Our Country’s largest business in flowers is in these places</vt:lpstr>
      <vt:lpstr>SPICES</vt:lpstr>
      <vt:lpstr>PEPPER</vt:lpstr>
      <vt:lpstr>CUMIN SEEDS (JEERA)</vt:lpstr>
      <vt:lpstr>Cloves (lavang)</vt:lpstr>
      <vt:lpstr>FENNEL (SAUNF)</vt:lpstr>
      <vt:lpstr>RED CHILLIES</vt:lpstr>
      <vt:lpstr>TURMERIC (Haldi)</vt:lpstr>
      <vt:lpstr>CORIANDER (DHANIYA)</vt:lpstr>
      <vt:lpstr>FENUGREEK (METHI)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INSERVICE COURSE(PRT) 2020-2021 KV NO-2 DELHI CANTT.</dc:title>
  <dc:creator>Windows User</dc:creator>
  <cp:lastModifiedBy>Windows User</cp:lastModifiedBy>
  <cp:revision>32</cp:revision>
  <dcterms:created xsi:type="dcterms:W3CDTF">2020-08-27T03:26:34Z</dcterms:created>
  <dcterms:modified xsi:type="dcterms:W3CDTF">2020-08-28T13:49:43Z</dcterms:modified>
</cp:coreProperties>
</file>