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78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86EB-B53E-4619-BEB2-95F0CABEA9AA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D7B0-A74F-4C31-88EE-4BFE67778B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1513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86EB-B53E-4619-BEB2-95F0CABEA9AA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D7B0-A74F-4C31-88EE-4BFE67778B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1179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86EB-B53E-4619-BEB2-95F0CABEA9AA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D7B0-A74F-4C31-88EE-4BFE67778B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3161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86EB-B53E-4619-BEB2-95F0CABEA9AA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D7B0-A74F-4C31-88EE-4BFE67778B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2863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86EB-B53E-4619-BEB2-95F0CABEA9AA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D7B0-A74F-4C31-88EE-4BFE67778B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2198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86EB-B53E-4619-BEB2-95F0CABEA9AA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D7B0-A74F-4C31-88EE-4BFE67778B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0302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86EB-B53E-4619-BEB2-95F0CABEA9AA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D7B0-A74F-4C31-88EE-4BFE67778B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7957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86EB-B53E-4619-BEB2-95F0CABEA9AA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D7B0-A74F-4C31-88EE-4BFE67778B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1721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86EB-B53E-4619-BEB2-95F0CABEA9AA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D7B0-A74F-4C31-88EE-4BFE67778B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8716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86EB-B53E-4619-BEB2-95F0CABEA9AA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D7B0-A74F-4C31-88EE-4BFE67778B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7891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86EB-B53E-4619-BEB2-95F0CABEA9AA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D7B0-A74F-4C31-88EE-4BFE67778B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229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386EB-B53E-4619-BEB2-95F0CABEA9AA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ED7B0-A74F-4C31-88EE-4BFE67778B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758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ownload this Alphabet letters on white background Free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6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6729" y="2224585"/>
            <a:ext cx="1132764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latin typeface="Algerian" panose="04020705040A02060702" pitchFamily="82" charset="0"/>
              </a:rPr>
              <a:t>HOMOPHONES</a:t>
            </a:r>
            <a:endParaRPr lang="en-IN" sz="13800" b="1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978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eenager+eating Stock Vectors, Images &amp; Vector Art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2"/>
          <a:stretch/>
        </p:blipFill>
        <p:spPr bwMode="auto">
          <a:xfrm>
            <a:off x="-1" y="0"/>
            <a:ext cx="3739487" cy="342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Number Eight GIF by Teach First - Find &amp; Share on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32663"/>
            <a:ext cx="3630305" cy="31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21375" y="657740"/>
            <a:ext cx="67965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ATE</a:t>
            </a: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r>
              <a:rPr lang="en-US" sz="3600" b="1" dirty="0" smtClean="0">
                <a:latin typeface="Comic Sans MS" panose="030F0702030302020204" pitchFamily="66" charset="0"/>
              </a:rPr>
              <a:t>John </a:t>
            </a:r>
            <a:r>
              <a:rPr lang="en-US" sz="3600" b="1" u="sng" dirty="0" smtClean="0">
                <a:latin typeface="Comic Sans MS" panose="030F0702030302020204" pitchFamily="66" charset="0"/>
              </a:rPr>
              <a:t>ate</a:t>
            </a:r>
            <a:r>
              <a:rPr lang="en-US" sz="3600" b="1" dirty="0" smtClean="0">
                <a:latin typeface="Comic Sans MS" panose="030F0702030302020204" pitchFamily="66" charset="0"/>
              </a:rPr>
              <a:t> cake yesterday.</a:t>
            </a: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EIGHT</a:t>
            </a: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r>
              <a:rPr lang="en-US" sz="3600" b="1" dirty="0" err="1" smtClean="0">
                <a:latin typeface="Comic Sans MS" panose="030F0702030302020204" pitchFamily="66" charset="0"/>
              </a:rPr>
              <a:t>Siri</a:t>
            </a:r>
            <a:r>
              <a:rPr lang="en-US" sz="3600" b="1" dirty="0" smtClean="0">
                <a:latin typeface="Comic Sans MS" panose="030F0702030302020204" pitchFamily="66" charset="0"/>
              </a:rPr>
              <a:t> got </a:t>
            </a:r>
            <a:r>
              <a:rPr lang="en-US" sz="3600" b="1" u="sng" dirty="0" smtClean="0">
                <a:latin typeface="Comic Sans MS" panose="030F0702030302020204" pitchFamily="66" charset="0"/>
              </a:rPr>
              <a:t>eight</a:t>
            </a:r>
            <a:r>
              <a:rPr lang="en-US" sz="3600" b="1" dirty="0" smtClean="0">
                <a:latin typeface="Comic Sans MS" panose="030F0702030302020204" pitchFamily="66" charset="0"/>
              </a:rPr>
              <a:t> marks out of ten in English.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241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o - ASL sign for No - Animated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9613"/>
            <a:ext cx="3957850" cy="296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What I know flashcards on Tinycar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889612" cy="324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89612" y="0"/>
            <a:ext cx="679658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KNOW </a:t>
            </a: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S</a:t>
            </a:r>
            <a:r>
              <a:rPr lang="en-US" sz="3600" b="1" dirty="0" smtClean="0">
                <a:latin typeface="Comic Sans MS" panose="030F0702030302020204" pitchFamily="66" charset="0"/>
              </a:rPr>
              <a:t>tudents of my class </a:t>
            </a:r>
            <a:r>
              <a:rPr lang="en-US" sz="3600" b="1" u="sng" dirty="0" smtClean="0">
                <a:latin typeface="Comic Sans MS" panose="030F0702030302020204" pitchFamily="66" charset="0"/>
              </a:rPr>
              <a:t>know</a:t>
            </a:r>
            <a:r>
              <a:rPr lang="en-US" sz="3600" b="1" dirty="0" smtClean="0">
                <a:latin typeface="Comic Sans MS" panose="030F0702030302020204" pitchFamily="66" charset="0"/>
              </a:rPr>
              <a:t> how to add numbers.</a:t>
            </a: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</a:t>
            </a: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r>
              <a:rPr lang="en-US" sz="3600" b="1" dirty="0" smtClean="0">
                <a:latin typeface="Comic Sans MS" panose="030F0702030302020204" pitchFamily="66" charset="0"/>
              </a:rPr>
              <a:t>Do not park your car if there is a </a:t>
            </a:r>
            <a:r>
              <a:rPr lang="en-US" sz="3600" b="1" u="sng" dirty="0" smtClean="0">
                <a:latin typeface="Comic Sans MS" panose="030F0702030302020204" pitchFamily="66" charset="0"/>
              </a:rPr>
              <a:t>No</a:t>
            </a:r>
            <a:r>
              <a:rPr lang="en-US" sz="3600" b="1" dirty="0" smtClean="0">
                <a:latin typeface="Comic Sans MS" panose="030F0702030302020204" pitchFamily="66" charset="0"/>
              </a:rPr>
              <a:t> parking signboard.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108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uying Ticket For Money Concept. Hand Holding Tickets And Another.. Royalty  Free Cliparts, Vectors, And Stock Illustration. Image 61515792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31057" cy="352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air essay in hindi, book fair, village fair, science fair: मेले पर निबंध,  मेले का वर्णन, गांव का मेल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8543"/>
            <a:ext cx="4531057" cy="315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5399" y="427967"/>
            <a:ext cx="67965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FARE </a:t>
            </a: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r>
              <a:rPr lang="en-US" sz="3600" b="1" dirty="0" smtClean="0">
                <a:latin typeface="Comic Sans MS" panose="030F0702030302020204" pitchFamily="66" charset="0"/>
              </a:rPr>
              <a:t>Flight </a:t>
            </a:r>
            <a:r>
              <a:rPr lang="en-US" sz="3600" b="1" u="sng" dirty="0" smtClean="0">
                <a:latin typeface="Comic Sans MS" panose="030F0702030302020204" pitchFamily="66" charset="0"/>
              </a:rPr>
              <a:t>fare</a:t>
            </a:r>
            <a:r>
              <a:rPr lang="en-US" sz="3600" b="1" dirty="0" smtClean="0">
                <a:latin typeface="Comic Sans MS" panose="030F0702030302020204" pitchFamily="66" charset="0"/>
              </a:rPr>
              <a:t> is increasing.</a:t>
            </a: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FAIR</a:t>
            </a: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r>
              <a:rPr lang="en-US" sz="3600" b="1" dirty="0" smtClean="0">
                <a:latin typeface="Comic Sans MS" panose="030F0702030302020204" pitchFamily="66" charset="0"/>
              </a:rPr>
              <a:t>There are many rides in </a:t>
            </a:r>
            <a:r>
              <a:rPr lang="en-US" sz="3600" b="1" u="sng" dirty="0" smtClean="0">
                <a:latin typeface="Comic Sans MS" panose="030F0702030302020204" pitchFamily="66" charset="0"/>
              </a:rPr>
              <a:t>fair</a:t>
            </a:r>
            <a:r>
              <a:rPr lang="en-US" sz="3600" b="1" dirty="0" smtClean="0">
                <a:latin typeface="Comic Sans MS" panose="030F0702030302020204" pitchFamily="66" charset="0"/>
              </a:rPr>
              <a:t>.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774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ick Cartoon Sticker by Carolynn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73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Where Qoobee GIF - Where Qoobee - Discover &amp; Share GIF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9486"/>
            <a:ext cx="4148919" cy="311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21375" y="657740"/>
            <a:ext cx="67965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WEAR </a:t>
            </a: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r>
              <a:rPr lang="en-US" sz="3600" b="1" u="sng" dirty="0" smtClean="0">
                <a:latin typeface="Comic Sans MS" panose="030F0702030302020204" pitchFamily="66" charset="0"/>
              </a:rPr>
              <a:t>Wear</a:t>
            </a:r>
            <a:r>
              <a:rPr lang="en-US" sz="3600" b="1" dirty="0" smtClean="0">
                <a:latin typeface="Comic Sans MS" panose="030F0702030302020204" pitchFamily="66" charset="0"/>
              </a:rPr>
              <a:t> the mask properly.</a:t>
            </a: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WHERE</a:t>
            </a: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r>
              <a:rPr lang="en-US" sz="3600" b="1" u="sng" dirty="0" smtClean="0">
                <a:latin typeface="Comic Sans MS" panose="030F0702030302020204" pitchFamily="66" charset="0"/>
              </a:rPr>
              <a:t>“Where</a:t>
            </a:r>
            <a:r>
              <a:rPr lang="en-US" sz="3600" b="1" dirty="0" smtClean="0">
                <a:latin typeface="Comic Sans MS" panose="030F0702030302020204" pitchFamily="66" charset="0"/>
              </a:rPr>
              <a:t> is my car?”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584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avinder Singh on how millennials shop - The Financial Ex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53385" cy="348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Goodbye bye GIF on GIFER - by Felon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9361"/>
            <a:ext cx="3911459" cy="326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21375" y="657740"/>
            <a:ext cx="67965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BUY </a:t>
            </a: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r>
              <a:rPr lang="en-US" sz="3600" b="1" dirty="0" smtClean="0">
                <a:latin typeface="Comic Sans MS" panose="030F0702030302020204" pitchFamily="66" charset="0"/>
              </a:rPr>
              <a:t>They went market to </a:t>
            </a:r>
            <a:r>
              <a:rPr lang="en-US" sz="3600" b="1" u="sng" dirty="0" smtClean="0">
                <a:latin typeface="Comic Sans MS" panose="030F0702030302020204" pitchFamily="66" charset="0"/>
              </a:rPr>
              <a:t>buy</a:t>
            </a:r>
            <a:r>
              <a:rPr lang="en-US" sz="3600" b="1" dirty="0" smtClean="0">
                <a:latin typeface="Comic Sans MS" panose="030F0702030302020204" pitchFamily="66" charset="0"/>
              </a:rPr>
              <a:t> clothes.</a:t>
            </a: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BYE</a:t>
            </a: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r>
              <a:rPr lang="en-US" sz="3600" b="1" dirty="0" smtClean="0">
                <a:latin typeface="Comic Sans MS" panose="030F0702030302020204" pitchFamily="66" charset="0"/>
              </a:rPr>
              <a:t>Uncle said </a:t>
            </a:r>
            <a:r>
              <a:rPr lang="en-US" sz="3600" b="1" u="sng" dirty="0" smtClean="0">
                <a:latin typeface="Comic Sans MS" panose="030F0702030302020204" pitchFamily="66" charset="0"/>
              </a:rPr>
              <a:t>bye</a:t>
            </a:r>
            <a:r>
              <a:rPr lang="en-US" sz="3600" b="1" dirty="0" smtClean="0">
                <a:latin typeface="Comic Sans MS" panose="030F0702030302020204" pitchFamily="66" charset="0"/>
              </a:rPr>
              <a:t> while leaving.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997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oe Foot Finger PNG, Clipart, Anatomy, Arm, Cartoon Feet, Cheek, Emotion  Free PNG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217158" cy="346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GIF car bakery towing - animated GIF on GIFER - by Groja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6531"/>
            <a:ext cx="4217158" cy="339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62319" y="373376"/>
            <a:ext cx="67965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TOE </a:t>
            </a: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r>
              <a:rPr lang="en-US" sz="3600" b="1" dirty="0" smtClean="0">
                <a:latin typeface="Comic Sans MS" panose="030F0702030302020204" pitchFamily="66" charset="0"/>
              </a:rPr>
              <a:t>My </a:t>
            </a:r>
            <a:r>
              <a:rPr lang="en-US" sz="3600" b="1" u="sng" dirty="0" smtClean="0">
                <a:latin typeface="Comic Sans MS" panose="030F0702030302020204" pitchFamily="66" charset="0"/>
              </a:rPr>
              <a:t>toe</a:t>
            </a:r>
            <a:r>
              <a:rPr lang="en-US" sz="3600" b="1" dirty="0" smtClean="0">
                <a:latin typeface="Comic Sans MS" panose="030F0702030302020204" pitchFamily="66" charset="0"/>
              </a:rPr>
              <a:t> is hurting.</a:t>
            </a: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TOW</a:t>
            </a: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r>
              <a:rPr lang="en-US" sz="3600" b="1" dirty="0" smtClean="0">
                <a:latin typeface="Comic Sans MS" panose="030F0702030302020204" pitchFamily="66" charset="0"/>
              </a:rPr>
              <a:t>Pulley is </a:t>
            </a:r>
            <a:r>
              <a:rPr lang="en-US" sz="3600" b="1" u="sng" dirty="0" smtClean="0">
                <a:latin typeface="Comic Sans MS" panose="030F0702030302020204" pitchFamily="66" charset="0"/>
              </a:rPr>
              <a:t>towing</a:t>
            </a:r>
            <a:r>
              <a:rPr lang="en-US" sz="3600" b="1" dirty="0" smtClean="0">
                <a:latin typeface="Comic Sans MS" panose="030F0702030302020204" pitchFamily="66" charset="0"/>
              </a:rPr>
              <a:t> my car.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683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and To Ear Cartoon Stock Illustrations – 167 Hand To Ear Cartoon Stock  Illustrations, Vectors &amp; Clipart - Dreams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21624" cy="366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48671" y="412080"/>
            <a:ext cx="67965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HEARD</a:t>
            </a: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r>
              <a:rPr lang="en-US" sz="3600" b="1" dirty="0" smtClean="0">
                <a:latin typeface="Comic Sans MS" panose="030F0702030302020204" pitchFamily="66" charset="0"/>
              </a:rPr>
              <a:t>I </a:t>
            </a:r>
            <a:r>
              <a:rPr lang="en-US" sz="3600" b="1" u="sng" dirty="0" smtClean="0">
                <a:latin typeface="Comic Sans MS" panose="030F0702030302020204" pitchFamily="66" charset="0"/>
              </a:rPr>
              <a:t>heard</a:t>
            </a:r>
            <a:r>
              <a:rPr lang="en-US" sz="3600" b="1" dirty="0" smtClean="0">
                <a:latin typeface="Comic Sans MS" panose="030F0702030302020204" pitchFamily="66" charset="0"/>
              </a:rPr>
              <a:t> my brother talking to my friend.</a:t>
            </a: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HERD</a:t>
            </a: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r>
              <a:rPr lang="en-US" sz="3600" b="1" dirty="0" smtClean="0">
                <a:latin typeface="Comic Sans MS" panose="030F0702030302020204" pitchFamily="66" charset="0"/>
              </a:rPr>
              <a:t>Group of cows is called a </a:t>
            </a:r>
            <a:r>
              <a:rPr lang="en-US" sz="3600" b="1" u="sng" dirty="0" smtClean="0">
                <a:latin typeface="Comic Sans MS" panose="030F0702030302020204" pitchFamily="66" charset="0"/>
              </a:rPr>
              <a:t>herd</a:t>
            </a:r>
            <a:r>
              <a:rPr lang="en-US" sz="3600" b="1" dirty="0" smtClean="0">
                <a:latin typeface="Comic Sans MS" panose="030F0702030302020204" pitchFamily="66" charset="0"/>
              </a:rPr>
              <a:t>.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  <p:pic>
        <p:nvPicPr>
          <p:cNvPr id="15366" name="Picture 6" descr="What Is a Group of Cattle Called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8095"/>
            <a:ext cx="4121624" cy="318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903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heck GIFs | Teno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612944" cy="354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heck GIF - Find on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5146"/>
            <a:ext cx="4612944" cy="287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53387" y="330497"/>
            <a:ext cx="67965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CHECK</a:t>
            </a:r>
          </a:p>
          <a:p>
            <a:pPr algn="ctr"/>
            <a:endParaRPr lang="en-US" sz="36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3600" b="1" dirty="0" smtClean="0">
                <a:latin typeface="Comic Sans MS" panose="030F0702030302020204" pitchFamily="66" charset="0"/>
              </a:rPr>
              <a:t>Parents </a:t>
            </a:r>
            <a:r>
              <a:rPr lang="en-US" sz="3600" b="1" u="sng" dirty="0" smtClean="0">
                <a:latin typeface="Comic Sans MS" panose="030F0702030302020204" pitchFamily="66" charset="0"/>
              </a:rPr>
              <a:t>check</a:t>
            </a:r>
            <a:r>
              <a:rPr lang="en-US" sz="3600" b="1" dirty="0" smtClean="0">
                <a:latin typeface="Comic Sans MS" panose="030F0702030302020204" pitchFamily="66" charset="0"/>
              </a:rPr>
              <a:t> my bag daily.</a:t>
            </a: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CHEQUE</a:t>
            </a: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r>
              <a:rPr lang="en-US" sz="3600" b="1" dirty="0" smtClean="0">
                <a:latin typeface="Comic Sans MS" panose="030F0702030302020204" pitchFamily="66" charset="0"/>
              </a:rPr>
              <a:t>Uncle gave a </a:t>
            </a:r>
            <a:r>
              <a:rPr lang="en-US" sz="3600" b="1" u="sng" dirty="0" err="1" smtClean="0">
                <a:latin typeface="Comic Sans MS" panose="030F0702030302020204" pitchFamily="66" charset="0"/>
              </a:rPr>
              <a:t>cheque</a:t>
            </a:r>
            <a:r>
              <a:rPr lang="en-US" sz="3600" b="1" u="sng" dirty="0" smtClean="0">
                <a:latin typeface="Comic Sans MS" panose="030F0702030302020204" pitchFamily="66" charset="0"/>
              </a:rPr>
              <a:t> of </a:t>
            </a:r>
            <a:r>
              <a:rPr lang="en-US" sz="3600" b="1" dirty="0" smtClean="0">
                <a:latin typeface="Comic Sans MS" panose="030F0702030302020204" pitchFamily="66" charset="0"/>
              </a:rPr>
              <a:t>thousand rupees to my father.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876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Will being NetSuite certified increase your salary as a professional?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848671" cy="337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Money Bag Bank PNG, Clipart, Animated Money Clipart, Animation, Bank,  Banknote, Cartoon Free PNG Downl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169" y="0"/>
            <a:ext cx="933175" cy="92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Classic Royal Engraved Black Finished Golden Cremation Urn - Buy Classic  Royal Engraved Black Finished Golden Cremation Urn,Cheap Cremation Urns,Urns  For Cremation Product on Alibaba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37196"/>
            <a:ext cx="3739487" cy="342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48671" y="412080"/>
            <a:ext cx="67965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EARN</a:t>
            </a: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r>
              <a:rPr lang="en-US" sz="3600" b="1" dirty="0" smtClean="0">
                <a:latin typeface="Comic Sans MS" panose="030F0702030302020204" pitchFamily="66" charset="0"/>
              </a:rPr>
              <a:t>My aunt works so hard to </a:t>
            </a:r>
            <a:r>
              <a:rPr lang="en-US" sz="3600" b="1" u="sng" dirty="0" smtClean="0">
                <a:latin typeface="Comic Sans MS" panose="030F0702030302020204" pitchFamily="66" charset="0"/>
              </a:rPr>
              <a:t>earn</a:t>
            </a:r>
            <a:r>
              <a:rPr lang="en-US" sz="3600" b="1" dirty="0" smtClean="0">
                <a:latin typeface="Comic Sans MS" panose="030F0702030302020204" pitchFamily="66" charset="0"/>
              </a:rPr>
              <a:t> money.</a:t>
            </a: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URN</a:t>
            </a: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r>
              <a:rPr lang="en-US" sz="3600" b="1" dirty="0" smtClean="0">
                <a:latin typeface="Comic Sans MS" panose="030F0702030302020204" pitchFamily="66" charset="0"/>
              </a:rPr>
              <a:t>I have three beautiful </a:t>
            </a:r>
            <a:r>
              <a:rPr lang="en-US" sz="3600" b="1" u="sng" dirty="0" smtClean="0">
                <a:latin typeface="Comic Sans MS" panose="030F0702030302020204" pitchFamily="66" charset="0"/>
              </a:rPr>
              <a:t>urns</a:t>
            </a:r>
            <a:r>
              <a:rPr lang="en-US" sz="3600" b="1" dirty="0" smtClean="0">
                <a:latin typeface="Comic Sans MS" panose="030F0702030302020204" pitchFamily="66" charset="0"/>
              </a:rPr>
              <a:t> at home.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88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lways and Forever® Hybrid Tea Ro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039737" cy="352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reating a 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6907"/>
            <a:ext cx="4380931" cy="294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48671" y="412080"/>
            <a:ext cx="67965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ROSE</a:t>
            </a: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r>
              <a:rPr lang="en-US" sz="3600" b="1" u="sng" dirty="0" smtClean="0">
                <a:latin typeface="Comic Sans MS" panose="030F0702030302020204" pitchFamily="66" charset="0"/>
              </a:rPr>
              <a:t>Roses</a:t>
            </a:r>
            <a:r>
              <a:rPr lang="en-US" sz="3600" b="1" dirty="0" smtClean="0">
                <a:latin typeface="Comic Sans MS" panose="030F0702030302020204" pitchFamily="66" charset="0"/>
              </a:rPr>
              <a:t> are red.</a:t>
            </a: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ROWS</a:t>
            </a: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r>
              <a:rPr lang="en-US" sz="3600" b="1" dirty="0" smtClean="0">
                <a:latin typeface="Comic Sans MS" panose="030F0702030302020204" pitchFamily="66" charset="0"/>
              </a:rPr>
              <a:t>There are five </a:t>
            </a:r>
            <a:r>
              <a:rPr lang="en-US" sz="3600" b="1" u="sng" dirty="0" smtClean="0">
                <a:latin typeface="Comic Sans MS" panose="030F0702030302020204" pitchFamily="66" charset="0"/>
              </a:rPr>
              <a:t>rows</a:t>
            </a:r>
            <a:r>
              <a:rPr lang="en-US" sz="3600" b="1" dirty="0" smtClean="0">
                <a:latin typeface="Comic Sans MS" panose="030F0702030302020204" pitchFamily="66" charset="0"/>
              </a:rPr>
              <a:t> in the table.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331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omophones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38966" y="3930555"/>
            <a:ext cx="804673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 homophone is a word that is pronounced the same as another word but differs in </a:t>
            </a:r>
            <a:r>
              <a:rPr lang="en-US" sz="3200" b="1" dirty="0" smtClean="0"/>
              <a:t>meaning and spelling.  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883076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y Foyer Staircase Makeover Reveal | In My Own Style | Diy staircase  makeover, Diy staircase, Staircase make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2693" cy="369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Why shouldn't we stare in Kuwait ? – kuwait lifesty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4312693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48671" y="412080"/>
            <a:ext cx="67965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STAIR</a:t>
            </a: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r>
              <a:rPr lang="en-US" sz="3600" b="1" dirty="0" smtClean="0">
                <a:latin typeface="Comic Sans MS" panose="030F0702030302020204" pitchFamily="66" charset="0"/>
              </a:rPr>
              <a:t>I can climb up a </a:t>
            </a:r>
            <a:r>
              <a:rPr lang="en-US" sz="3600" b="1" u="sng" dirty="0" smtClean="0">
                <a:latin typeface="Comic Sans MS" panose="030F0702030302020204" pitchFamily="66" charset="0"/>
              </a:rPr>
              <a:t>stair</a:t>
            </a:r>
            <a:r>
              <a:rPr lang="en-US" sz="3600" b="1" dirty="0" smtClean="0">
                <a:latin typeface="Comic Sans MS" panose="030F0702030302020204" pitchFamily="66" charset="0"/>
              </a:rPr>
              <a:t> quickly.</a:t>
            </a: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STARE</a:t>
            </a: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r>
              <a:rPr lang="en-US" sz="3600" b="1" dirty="0" smtClean="0">
                <a:latin typeface="Comic Sans MS" panose="030F0702030302020204" pitchFamily="66" charset="0"/>
              </a:rPr>
              <a:t>Do not </a:t>
            </a:r>
            <a:r>
              <a:rPr lang="en-US" sz="3600" b="1" u="sng" dirty="0" smtClean="0">
                <a:latin typeface="Comic Sans MS" panose="030F0702030302020204" pitchFamily="66" charset="0"/>
              </a:rPr>
              <a:t>stare</a:t>
            </a:r>
            <a:r>
              <a:rPr lang="en-US" sz="3600" b="1" dirty="0" smtClean="0">
                <a:latin typeface="Comic Sans MS" panose="030F0702030302020204" pitchFamily="66" charset="0"/>
              </a:rPr>
              <a:t> strangers.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704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ow to Steal Your Competitor's Featured Snippets For Better Rank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162566" cy="353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Visually Identifying Different Types of Steel and Other Metals - PR GU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7" y="3534771"/>
            <a:ext cx="4249002" cy="332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48671" y="412080"/>
            <a:ext cx="67965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STEAL</a:t>
            </a: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r>
              <a:rPr lang="en-US" sz="3600" b="1" dirty="0" smtClean="0">
                <a:latin typeface="Comic Sans MS" panose="030F0702030302020204" pitchFamily="66" charset="0"/>
              </a:rPr>
              <a:t>We should not </a:t>
            </a:r>
            <a:r>
              <a:rPr lang="en-US" sz="3600" b="1" u="sng" dirty="0" smtClean="0">
                <a:latin typeface="Comic Sans MS" panose="030F0702030302020204" pitchFamily="66" charset="0"/>
              </a:rPr>
              <a:t>steal</a:t>
            </a:r>
            <a:r>
              <a:rPr lang="en-US" sz="3600" b="1" dirty="0" smtClean="0">
                <a:latin typeface="Comic Sans MS" panose="030F0702030302020204" pitchFamily="66" charset="0"/>
              </a:rPr>
              <a:t> things. It’s a bad habit.</a:t>
            </a: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STEEL</a:t>
            </a: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r>
              <a:rPr lang="en-US" sz="3600" b="1" dirty="0" smtClean="0">
                <a:latin typeface="Comic Sans MS" panose="030F0702030302020204" pitchFamily="66" charset="0"/>
              </a:rPr>
              <a:t>We use </a:t>
            </a:r>
            <a:r>
              <a:rPr lang="en-US" sz="3600" b="1" u="sng" dirty="0" smtClean="0">
                <a:latin typeface="Comic Sans MS" panose="030F0702030302020204" pitchFamily="66" charset="0"/>
              </a:rPr>
              <a:t>steel</a:t>
            </a:r>
            <a:r>
              <a:rPr lang="en-US" sz="3600" b="1" dirty="0" smtClean="0">
                <a:latin typeface="Comic Sans MS" panose="030F0702030302020204" pitchFamily="66" charset="0"/>
              </a:rPr>
              <a:t> utensils.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050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4526" y="685035"/>
            <a:ext cx="933506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THANK YOU</a:t>
            </a:r>
            <a:r>
              <a:rPr lang="en-US" sz="6600" b="1" dirty="0" smtClean="0">
                <a:latin typeface="Comic Sans MS" panose="030F0702030302020204" pitchFamily="66" charset="0"/>
              </a:rPr>
              <a:t>.</a:t>
            </a:r>
          </a:p>
          <a:p>
            <a:pPr algn="ctr"/>
            <a:endParaRPr lang="en-US" sz="66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6600" b="1" dirty="0" smtClean="0">
                <a:latin typeface="Comic Sans MS" panose="030F0702030302020204" pitchFamily="66" charset="0"/>
              </a:rPr>
              <a:t>Presented by :</a:t>
            </a:r>
          </a:p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POWER AND GLORY GROUP</a:t>
            </a:r>
            <a:endParaRPr lang="en-US" sz="6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424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ivers paralle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773" y="3062171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unshine GIFs | Teno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5" y="0"/>
            <a:ext cx="3062169" cy="306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5590" y="215031"/>
            <a:ext cx="67965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SUN</a:t>
            </a: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r>
              <a:rPr lang="en-US" sz="3600" b="1" u="sng" dirty="0" smtClean="0">
                <a:latin typeface="Comic Sans MS" panose="030F0702030302020204" pitchFamily="66" charset="0"/>
              </a:rPr>
              <a:t>Sun</a:t>
            </a:r>
            <a:r>
              <a:rPr lang="en-US" sz="3600" b="1" dirty="0" smtClean="0">
                <a:latin typeface="Comic Sans MS" panose="030F0702030302020204" pitchFamily="66" charset="0"/>
              </a:rPr>
              <a:t> is shining brightly in the sky.</a:t>
            </a: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SON</a:t>
            </a: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r>
              <a:rPr lang="en-US" sz="3600" b="1" dirty="0" smtClean="0">
                <a:latin typeface="Comic Sans MS" panose="030F0702030302020204" pitchFamily="66" charset="0"/>
              </a:rPr>
              <a:t>Father and </a:t>
            </a:r>
            <a:r>
              <a:rPr lang="en-US" sz="3600" b="1" u="sng" dirty="0" smtClean="0">
                <a:latin typeface="Comic Sans MS" panose="030F0702030302020204" pitchFamily="66" charset="0"/>
              </a:rPr>
              <a:t>son</a:t>
            </a:r>
            <a:r>
              <a:rPr lang="en-US" sz="3600" b="1" dirty="0" smtClean="0">
                <a:latin typeface="Comic Sans MS" panose="030F0702030302020204" pitchFamily="66" charset="0"/>
              </a:rPr>
              <a:t> are having fun together.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255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lose Encounter With A Brown Hare GIF | Gfyc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2952"/>
            <a:ext cx="4416425" cy="285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y Bigbangisvipuw On Deviantart - Hair Cartoon Png - Free Transparent PNG  Download - PNGk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6425" cy="347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21375" y="657740"/>
            <a:ext cx="67965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HAIR</a:t>
            </a: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r>
              <a:rPr lang="en-US" sz="3600" b="1" dirty="0" smtClean="0">
                <a:latin typeface="Comic Sans MS" panose="030F0702030302020204" pitchFamily="66" charset="0"/>
              </a:rPr>
              <a:t>That girl has long </a:t>
            </a:r>
            <a:r>
              <a:rPr lang="en-US" sz="3600" b="1" u="sng" dirty="0" smtClean="0">
                <a:latin typeface="Comic Sans MS" panose="030F0702030302020204" pitchFamily="66" charset="0"/>
              </a:rPr>
              <a:t>hair</a:t>
            </a:r>
            <a:r>
              <a:rPr lang="en-US" sz="3600" b="1" dirty="0" smtClean="0">
                <a:latin typeface="Comic Sans MS" panose="030F0702030302020204" pitchFamily="66" charset="0"/>
              </a:rPr>
              <a:t>.</a:t>
            </a: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HARE</a:t>
            </a: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r>
              <a:rPr lang="en-US" sz="3600" b="1" dirty="0" smtClean="0">
                <a:latin typeface="Comic Sans MS" panose="030F0702030302020204" pitchFamily="66" charset="0"/>
              </a:rPr>
              <a:t>There was a </a:t>
            </a:r>
            <a:r>
              <a:rPr lang="en-US" sz="3600" b="1" u="sng" dirty="0" smtClean="0">
                <a:latin typeface="Comic Sans MS" panose="030F0702030302020204" pitchFamily="66" charset="0"/>
              </a:rPr>
              <a:t>hare</a:t>
            </a:r>
            <a:r>
              <a:rPr lang="en-US" sz="3600" b="1" dirty="0" smtClean="0">
                <a:latin typeface="Comic Sans MS" panose="030F0702030302020204" pitchFamily="66" charset="0"/>
              </a:rPr>
              <a:t> in my backyard yesterday.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496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op 30 Write GIFs | Find the best GIF on Gfyc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52917"/>
            <a:ext cx="3998795" cy="300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21375" y="657740"/>
            <a:ext cx="67965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RIGHT</a:t>
            </a: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r>
              <a:rPr lang="en-US" sz="3600" b="1" dirty="0" smtClean="0">
                <a:latin typeface="Comic Sans MS" panose="030F0702030302020204" pitchFamily="66" charset="0"/>
              </a:rPr>
              <a:t>The temple is on my </a:t>
            </a:r>
            <a:r>
              <a:rPr lang="en-US" sz="3600" b="1" u="sng" dirty="0" smtClean="0">
                <a:latin typeface="Comic Sans MS" panose="030F0702030302020204" pitchFamily="66" charset="0"/>
              </a:rPr>
              <a:t>right</a:t>
            </a:r>
            <a:r>
              <a:rPr lang="en-US" sz="3600" b="1" dirty="0" smtClean="0">
                <a:latin typeface="Comic Sans MS" panose="030F0702030302020204" pitchFamily="66" charset="0"/>
              </a:rPr>
              <a:t>.</a:t>
            </a: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WRITE</a:t>
            </a: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r>
              <a:rPr lang="en-US" sz="3600" b="1" dirty="0" smtClean="0">
                <a:latin typeface="Comic Sans MS" panose="030F0702030302020204" pitchFamily="66" charset="0"/>
              </a:rPr>
              <a:t>We should </a:t>
            </a:r>
            <a:r>
              <a:rPr lang="en-US" sz="3600" b="1" u="sng" dirty="0" smtClean="0">
                <a:latin typeface="Comic Sans MS" panose="030F0702030302020204" pitchFamily="66" charset="0"/>
              </a:rPr>
              <a:t>write</a:t>
            </a:r>
            <a:r>
              <a:rPr lang="en-US" sz="3600" b="1" dirty="0" smtClean="0">
                <a:latin typeface="Comic Sans MS" panose="030F0702030302020204" pitchFamily="66" charset="0"/>
              </a:rPr>
              <a:t> neatly.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  <p:pic>
        <p:nvPicPr>
          <p:cNvPr id="3080" name="Picture 8" descr="Left Right Decision Stock Illustrations – 1,935 Left Right Decision Stock  Illustrations, Vectors &amp; Clipart - Dreams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4" y="329375"/>
            <a:ext cx="3603012" cy="295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674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ays Of The Week Animated Graphic | Klasserom, Utdanning, Sk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06500"/>
            <a:ext cx="3616657" cy="335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eak+man Images, Stock Photos &amp; Vector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3"/>
          <a:stretch/>
        </p:blipFill>
        <p:spPr bwMode="auto">
          <a:xfrm>
            <a:off x="-1" y="0"/>
            <a:ext cx="3616657" cy="332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21375" y="657740"/>
            <a:ext cx="67965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WEAK </a:t>
            </a: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r>
              <a:rPr lang="en-US" sz="3600" b="1" dirty="0" smtClean="0">
                <a:latin typeface="Comic Sans MS" panose="030F0702030302020204" pitchFamily="66" charset="0"/>
              </a:rPr>
              <a:t>The boy is feeling </a:t>
            </a:r>
            <a:r>
              <a:rPr lang="en-US" sz="3600" b="1" u="sng" dirty="0" smtClean="0">
                <a:latin typeface="Comic Sans MS" panose="030F0702030302020204" pitchFamily="66" charset="0"/>
              </a:rPr>
              <a:t>weak</a:t>
            </a:r>
            <a:r>
              <a:rPr lang="en-US" sz="3600" b="1" dirty="0" smtClean="0">
                <a:latin typeface="Comic Sans MS" panose="030F0702030302020204" pitchFamily="66" charset="0"/>
              </a:rPr>
              <a:t> due to fever.</a:t>
            </a: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WEEK</a:t>
            </a: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r>
              <a:rPr lang="en-US" sz="3600" b="1" dirty="0" smtClean="0">
                <a:latin typeface="Comic Sans MS" panose="030F0702030302020204" pitchFamily="66" charset="0"/>
              </a:rPr>
              <a:t>There are seven days in a </a:t>
            </a:r>
            <a:r>
              <a:rPr lang="en-US" sz="3600" b="1" u="sng" dirty="0" smtClean="0">
                <a:latin typeface="Comic Sans MS" panose="030F0702030302020204" pitchFamily="66" charset="0"/>
              </a:rPr>
              <a:t>week</a:t>
            </a:r>
            <a:r>
              <a:rPr lang="en-US" sz="3600" b="1" dirty="0" smtClean="0">
                <a:latin typeface="Comic Sans MS" panose="030F0702030302020204" pitchFamily="66" charset="0"/>
              </a:rPr>
              <a:t>.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287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nimated Sea GIF | Gfyc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3952"/>
            <a:ext cx="4380932" cy="321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aching You GIFs | Teno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0932" cy="304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80432" y="398433"/>
            <a:ext cx="67965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SEE </a:t>
            </a: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r>
              <a:rPr lang="en-US" sz="3600" b="1" dirty="0" smtClean="0">
                <a:latin typeface="Comic Sans MS" panose="030F0702030302020204" pitchFamily="66" charset="0"/>
              </a:rPr>
              <a:t>I can </a:t>
            </a:r>
            <a:r>
              <a:rPr lang="en-US" sz="3600" b="1" u="sng" dirty="0" smtClean="0">
                <a:latin typeface="Comic Sans MS" panose="030F0702030302020204" pitchFamily="66" charset="0"/>
              </a:rPr>
              <a:t>see</a:t>
            </a:r>
            <a:r>
              <a:rPr lang="en-US" sz="3600" b="1" dirty="0" smtClean="0">
                <a:latin typeface="Comic Sans MS" panose="030F0702030302020204" pitchFamily="66" charset="0"/>
              </a:rPr>
              <a:t> a rainbow in the sky.</a:t>
            </a: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SEA</a:t>
            </a: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r>
              <a:rPr lang="en-US" sz="3600" b="1" u="sng" dirty="0" smtClean="0">
                <a:latin typeface="Comic Sans MS" panose="030F0702030302020204" pitchFamily="66" charset="0"/>
              </a:rPr>
              <a:t>Sea</a:t>
            </a:r>
            <a:r>
              <a:rPr lang="en-US" sz="3600" b="1" dirty="0" smtClean="0">
                <a:latin typeface="Comic Sans MS" panose="030F0702030302020204" pitchFamily="66" charset="0"/>
              </a:rPr>
              <a:t> water is salty.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583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n by jafar norozi on Videos | Deer running, Deer,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850"/>
            <a:ext cx="4858603" cy="327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y Dear Friend phrase. Hand drawn ... | Stock vector | Colourbox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19"/>
          <a:stretch/>
        </p:blipFill>
        <p:spPr bwMode="auto">
          <a:xfrm>
            <a:off x="0" y="0"/>
            <a:ext cx="4735773" cy="296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21375" y="657740"/>
            <a:ext cx="67965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DEAR </a:t>
            </a:r>
          </a:p>
          <a:p>
            <a:pPr algn="ctr"/>
            <a:endParaRPr lang="en-US" sz="36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3600" b="1" dirty="0" smtClean="0">
                <a:latin typeface="Comic Sans MS" panose="030F0702030302020204" pitchFamily="66" charset="0"/>
              </a:rPr>
              <a:t>My sister is very </a:t>
            </a:r>
            <a:r>
              <a:rPr lang="en-US" sz="3600" b="1" u="sng" dirty="0" smtClean="0">
                <a:latin typeface="Comic Sans MS" panose="030F0702030302020204" pitchFamily="66" charset="0"/>
              </a:rPr>
              <a:t>dear</a:t>
            </a:r>
            <a:r>
              <a:rPr lang="en-US" sz="3600" b="1" dirty="0" smtClean="0">
                <a:latin typeface="Comic Sans MS" panose="030F0702030302020204" pitchFamily="66" charset="0"/>
              </a:rPr>
              <a:t> to me.</a:t>
            </a: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DEER</a:t>
            </a: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r>
              <a:rPr lang="en-US" sz="3600" b="1" u="sng" dirty="0" smtClean="0">
                <a:latin typeface="Comic Sans MS" panose="030F0702030302020204" pitchFamily="66" charset="0"/>
              </a:rPr>
              <a:t>Deer</a:t>
            </a:r>
            <a:r>
              <a:rPr lang="en-US" sz="3600" b="1" dirty="0" smtClean="0">
                <a:latin typeface="Comic Sans MS" panose="030F0702030302020204" pitchFamily="66" charset="0"/>
              </a:rPr>
              <a:t> runs very fast.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233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hoes-13.gif | Pairs, Stuff to buy, Sneake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9129" cy="336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ear GIFs | Teno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66151"/>
            <a:ext cx="4389129" cy="329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21375" y="267767"/>
            <a:ext cx="67965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PAIR </a:t>
            </a: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r>
              <a:rPr lang="en-US" sz="3600" b="1" dirty="0" smtClean="0">
                <a:latin typeface="Comic Sans MS" panose="030F0702030302020204" pitchFamily="66" charset="0"/>
              </a:rPr>
              <a:t>Rahul has </a:t>
            </a:r>
            <a:r>
              <a:rPr lang="en-US" sz="3600" b="1" dirty="0" err="1" smtClean="0">
                <a:latin typeface="Comic Sans MS" panose="030F0702030302020204" pitchFamily="66" charset="0"/>
              </a:rPr>
              <a:t>colourful</a:t>
            </a:r>
            <a:r>
              <a:rPr lang="en-US" sz="3600" b="1" dirty="0" smtClean="0">
                <a:latin typeface="Comic Sans MS" panose="030F0702030302020204" pitchFamily="66" charset="0"/>
              </a:rPr>
              <a:t> </a:t>
            </a:r>
            <a:r>
              <a:rPr lang="en-US" sz="3600" b="1" u="sng" dirty="0" smtClean="0">
                <a:latin typeface="Comic Sans MS" panose="030F0702030302020204" pitchFamily="66" charset="0"/>
              </a:rPr>
              <a:t>pair</a:t>
            </a:r>
            <a:r>
              <a:rPr lang="en-US" sz="3600" b="1" dirty="0" smtClean="0">
                <a:latin typeface="Comic Sans MS" panose="030F0702030302020204" pitchFamily="66" charset="0"/>
              </a:rPr>
              <a:t> of shoes.</a:t>
            </a: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PEAR</a:t>
            </a:r>
          </a:p>
          <a:p>
            <a:pPr algn="ctr"/>
            <a:endParaRPr lang="en-US" sz="3600" b="1" dirty="0">
              <a:latin typeface="Comic Sans MS" panose="030F0702030302020204" pitchFamily="66" charset="0"/>
            </a:endParaRPr>
          </a:p>
          <a:p>
            <a:pPr algn="ctr"/>
            <a:r>
              <a:rPr lang="en-US" sz="3600" b="1" u="sng" dirty="0" smtClean="0">
                <a:latin typeface="Comic Sans MS" panose="030F0702030302020204" pitchFamily="66" charset="0"/>
              </a:rPr>
              <a:t>Pear</a:t>
            </a:r>
            <a:r>
              <a:rPr lang="en-US" sz="3600" b="1" dirty="0" smtClean="0">
                <a:latin typeface="Comic Sans MS" panose="030F0702030302020204" pitchFamily="66" charset="0"/>
              </a:rPr>
              <a:t> is good for health.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606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346</Words>
  <Application>Microsoft Office PowerPoint</Application>
  <PresentationFormat>Widescreen</PresentationFormat>
  <Paragraphs>158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Algerian</vt:lpstr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YOSHITA PANCHAL</dc:creator>
  <cp:lastModifiedBy>YOSHITA PANCHAL</cp:lastModifiedBy>
  <cp:revision>22</cp:revision>
  <dcterms:created xsi:type="dcterms:W3CDTF">2020-08-26T04:12:06Z</dcterms:created>
  <dcterms:modified xsi:type="dcterms:W3CDTF">2020-08-26T08:07:54Z</dcterms:modified>
</cp:coreProperties>
</file>