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4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4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2999AD-BCC3-45D9-ABDB-DFF930865B68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D7FB90C-0BB0-4FA4-A9C8-3528F2DCC9F1}">
      <dgm:prSet phldrT="[Text]"/>
      <dgm:spPr>
        <a:ln>
          <a:noFill/>
        </a:ln>
      </dgm:spPr>
      <dgm:t>
        <a:bodyPr/>
        <a:lstStyle/>
        <a:p>
          <a:r>
            <a:rPr lang="en-IN" dirty="0" smtClean="0"/>
            <a:t>BED ROOM</a:t>
          </a:r>
          <a:endParaRPr lang="en-IN" dirty="0"/>
        </a:p>
      </dgm:t>
    </dgm:pt>
    <dgm:pt modelId="{A8A310E7-3DBD-444C-A6C0-8FBC3BB40282}" type="parTrans" cxnId="{1E40A459-057B-4833-B720-5ED3E2BE471A}">
      <dgm:prSet/>
      <dgm:spPr/>
      <dgm:t>
        <a:bodyPr/>
        <a:lstStyle/>
        <a:p>
          <a:endParaRPr lang="en-IN"/>
        </a:p>
      </dgm:t>
    </dgm:pt>
    <dgm:pt modelId="{F5EE9DED-B144-4DBF-9239-CB5B5C63E001}" type="sibTrans" cxnId="{1E40A459-057B-4833-B720-5ED3E2BE471A}">
      <dgm:prSet/>
      <dgm:spPr/>
      <dgm:t>
        <a:bodyPr/>
        <a:lstStyle/>
        <a:p>
          <a:endParaRPr lang="en-IN"/>
        </a:p>
      </dgm:t>
    </dgm:pt>
    <dgm:pt modelId="{71E0AC8F-1E5F-43A1-8B0C-7250262A08FC}">
      <dgm:prSet phldrT="[Text]"/>
      <dgm:spPr/>
      <dgm:t>
        <a:bodyPr/>
        <a:lstStyle/>
        <a:p>
          <a:r>
            <a:rPr lang="en-IN" dirty="0" smtClean="0"/>
            <a:t>DRAWING ROOM</a:t>
          </a:r>
          <a:endParaRPr lang="en-IN" dirty="0"/>
        </a:p>
      </dgm:t>
    </dgm:pt>
    <dgm:pt modelId="{9907D3C4-D4F6-43DE-A92F-9D8ABF0C0EDA}" type="parTrans" cxnId="{25528C84-439E-4E92-994D-0D44BC36C9A7}">
      <dgm:prSet/>
      <dgm:spPr/>
      <dgm:t>
        <a:bodyPr/>
        <a:lstStyle/>
        <a:p>
          <a:endParaRPr lang="en-IN"/>
        </a:p>
      </dgm:t>
    </dgm:pt>
    <dgm:pt modelId="{CF098921-B75B-4A8F-B8C3-9A32EF0C7E59}" type="sibTrans" cxnId="{25528C84-439E-4E92-994D-0D44BC36C9A7}">
      <dgm:prSet/>
      <dgm:spPr/>
      <dgm:t>
        <a:bodyPr/>
        <a:lstStyle/>
        <a:p>
          <a:endParaRPr lang="en-IN"/>
        </a:p>
      </dgm:t>
    </dgm:pt>
    <dgm:pt modelId="{72C472E2-734A-46D2-BE12-34F092E6B31F}">
      <dgm:prSet phldrT="[Text]"/>
      <dgm:spPr/>
      <dgm:t>
        <a:bodyPr/>
        <a:lstStyle/>
        <a:p>
          <a:r>
            <a:rPr lang="en-IN" dirty="0" smtClean="0"/>
            <a:t>KITCHEN</a:t>
          </a:r>
          <a:endParaRPr lang="en-IN" dirty="0"/>
        </a:p>
      </dgm:t>
    </dgm:pt>
    <dgm:pt modelId="{B4B05165-34BF-4BF3-9715-56766E27F294}" type="parTrans" cxnId="{F1CFA4DD-A570-40D6-946A-3CE25AABFAF9}">
      <dgm:prSet/>
      <dgm:spPr/>
      <dgm:t>
        <a:bodyPr/>
        <a:lstStyle/>
        <a:p>
          <a:endParaRPr lang="en-IN"/>
        </a:p>
      </dgm:t>
    </dgm:pt>
    <dgm:pt modelId="{22F9FB14-1F94-49A8-9901-61B1C9B339C6}" type="sibTrans" cxnId="{F1CFA4DD-A570-40D6-946A-3CE25AABFAF9}">
      <dgm:prSet/>
      <dgm:spPr/>
      <dgm:t>
        <a:bodyPr/>
        <a:lstStyle/>
        <a:p>
          <a:endParaRPr lang="en-IN"/>
        </a:p>
      </dgm:t>
    </dgm:pt>
    <dgm:pt modelId="{09309E26-DB6E-49D0-A0C9-6EE3B480ECDA}">
      <dgm:prSet phldrT="[Text]"/>
      <dgm:spPr/>
      <dgm:t>
        <a:bodyPr/>
        <a:lstStyle/>
        <a:p>
          <a:r>
            <a:rPr lang="en-IN" dirty="0" smtClean="0"/>
            <a:t>BATHROOM</a:t>
          </a:r>
          <a:endParaRPr lang="en-IN" dirty="0"/>
        </a:p>
      </dgm:t>
    </dgm:pt>
    <dgm:pt modelId="{E060E892-4669-4A80-A8C8-3EC69E9453E3}" type="parTrans" cxnId="{8A26B799-623E-43C6-84F7-B21A4D7C738E}">
      <dgm:prSet/>
      <dgm:spPr/>
      <dgm:t>
        <a:bodyPr/>
        <a:lstStyle/>
        <a:p>
          <a:endParaRPr lang="en-IN"/>
        </a:p>
      </dgm:t>
    </dgm:pt>
    <dgm:pt modelId="{81A00F44-767D-4A54-8067-388529899CC8}" type="sibTrans" cxnId="{8A26B799-623E-43C6-84F7-B21A4D7C738E}">
      <dgm:prSet/>
      <dgm:spPr/>
      <dgm:t>
        <a:bodyPr/>
        <a:lstStyle/>
        <a:p>
          <a:endParaRPr lang="en-IN"/>
        </a:p>
      </dgm:t>
    </dgm:pt>
    <dgm:pt modelId="{CCB0B414-CBA5-46A7-9DC8-EAB8D3E693BF}" type="pres">
      <dgm:prSet presAssocID="{232999AD-BCC3-45D9-ABDB-DFF930865B68}" presName="Name0" presStyleCnt="0">
        <dgm:presLayoutVars>
          <dgm:dir/>
          <dgm:resizeHandles val="exact"/>
        </dgm:presLayoutVars>
      </dgm:prSet>
      <dgm:spPr/>
    </dgm:pt>
    <dgm:pt modelId="{78E26C1F-1187-4823-A259-E0D881FD1828}" type="pres">
      <dgm:prSet presAssocID="{0D7FB90C-0BB0-4FA4-A9C8-3528F2DCC9F1}" presName="compNode" presStyleCnt="0"/>
      <dgm:spPr/>
    </dgm:pt>
    <dgm:pt modelId="{D5E4D75D-1B1C-4C5C-8373-99567E1AD613}" type="pres">
      <dgm:prSet presAssocID="{0D7FB90C-0BB0-4FA4-A9C8-3528F2DCC9F1}" presName="pictRect" presStyleLbl="node1" presStyleIdx="0" presStyleCnt="4" custScaleX="10294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D81A0BF4-1F81-4333-9BE2-E101D8896821}" type="pres">
      <dgm:prSet presAssocID="{0D7FB90C-0BB0-4FA4-A9C8-3528F2DCC9F1}" presName="textRect" presStyleLbl="revTx" presStyleIdx="0" presStyleCnt="4" custScaleX="89071" custScaleY="83124">
        <dgm:presLayoutVars>
          <dgm:bulletEnabled val="1"/>
        </dgm:presLayoutVars>
      </dgm:prSet>
      <dgm:spPr/>
    </dgm:pt>
    <dgm:pt modelId="{54790F5F-60A0-498A-B62D-147491653C95}" type="pres">
      <dgm:prSet presAssocID="{F5EE9DED-B144-4DBF-9239-CB5B5C63E001}" presName="sibTrans" presStyleLbl="sibTrans2D1" presStyleIdx="0" presStyleCnt="0"/>
      <dgm:spPr/>
    </dgm:pt>
    <dgm:pt modelId="{ADE097A8-B78B-47D6-A3DE-E8C2F31A6E70}" type="pres">
      <dgm:prSet presAssocID="{71E0AC8F-1E5F-43A1-8B0C-7250262A08FC}" presName="compNode" presStyleCnt="0"/>
      <dgm:spPr/>
    </dgm:pt>
    <dgm:pt modelId="{97E5623D-1B23-43C0-82CC-9D8D3AFC5285}" type="pres">
      <dgm:prSet presAssocID="{71E0AC8F-1E5F-43A1-8B0C-7250262A08FC}" presName="pictRect" presStyleLbl="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IN"/>
        </a:p>
      </dgm:t>
    </dgm:pt>
    <dgm:pt modelId="{8756B566-26BE-4D98-A5A3-762E5007D8E2}" type="pres">
      <dgm:prSet presAssocID="{71E0AC8F-1E5F-43A1-8B0C-7250262A08FC}" presName="textRect" presStyleLbl="revTx" presStyleIdx="1" presStyleCnt="4" custScaleY="78116">
        <dgm:presLayoutVars>
          <dgm:bulletEnabled val="1"/>
        </dgm:presLayoutVars>
      </dgm:prSet>
      <dgm:spPr/>
    </dgm:pt>
    <dgm:pt modelId="{948949F5-93DB-4071-B36D-FA9D311C34CA}" type="pres">
      <dgm:prSet presAssocID="{CF098921-B75B-4A8F-B8C3-9A32EF0C7E59}" presName="sibTrans" presStyleLbl="sibTrans2D1" presStyleIdx="0" presStyleCnt="0"/>
      <dgm:spPr/>
    </dgm:pt>
    <dgm:pt modelId="{4F5D2D9B-0C04-414A-B36D-DDA435AE5EFE}" type="pres">
      <dgm:prSet presAssocID="{72C472E2-734A-46D2-BE12-34F092E6B31F}" presName="compNode" presStyleCnt="0"/>
      <dgm:spPr/>
    </dgm:pt>
    <dgm:pt modelId="{9B406CD8-A1E0-4247-B036-3710BE31E997}" type="pres">
      <dgm:prSet presAssocID="{72C472E2-734A-46D2-BE12-34F092E6B31F}" presName="pictRect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284D343B-471F-4A96-8CDC-BC955FC801DC}" type="pres">
      <dgm:prSet presAssocID="{72C472E2-734A-46D2-BE12-34F092E6B31F}" presName="textRect" presStyleLbl="revTx" presStyleIdx="2" presStyleCnt="4" custScaleY="7119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69A1B54-4B7D-409F-8DC2-0BCAB4F0ED8A}" type="pres">
      <dgm:prSet presAssocID="{22F9FB14-1F94-49A8-9901-61B1C9B339C6}" presName="sibTrans" presStyleLbl="sibTrans2D1" presStyleIdx="0" presStyleCnt="0"/>
      <dgm:spPr/>
    </dgm:pt>
    <dgm:pt modelId="{2736A5D3-E2C0-4B66-AFED-9C149C32EB35}" type="pres">
      <dgm:prSet presAssocID="{09309E26-DB6E-49D0-A0C9-6EE3B480ECDA}" presName="compNode" presStyleCnt="0"/>
      <dgm:spPr/>
    </dgm:pt>
    <dgm:pt modelId="{827E2710-D3E9-434A-A233-00FBEA096F84}" type="pres">
      <dgm:prSet presAssocID="{09309E26-DB6E-49D0-A0C9-6EE3B480ECDA}" presName="pictRect" presStyleLbl="node1" presStyleIdx="3" presStyleCnt="4" custScaleX="10043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0A2C25D3-F74B-437F-96B7-173F4C91B98D}" type="pres">
      <dgm:prSet presAssocID="{09309E26-DB6E-49D0-A0C9-6EE3B480ECDA}" presName="textRect" presStyleLbl="revTx" presStyleIdx="3" presStyleCnt="4" custScaleY="6895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8AF59E5-E9F2-448D-8CFD-987FF01D9371}" type="presOf" srcId="{72C472E2-734A-46D2-BE12-34F092E6B31F}" destId="{284D343B-471F-4A96-8CDC-BC955FC801DC}" srcOrd="0" destOrd="0" presId="urn:microsoft.com/office/officeart/2005/8/layout/pList1"/>
    <dgm:cxn modelId="{25528C84-439E-4E92-994D-0D44BC36C9A7}" srcId="{232999AD-BCC3-45D9-ABDB-DFF930865B68}" destId="{71E0AC8F-1E5F-43A1-8B0C-7250262A08FC}" srcOrd="1" destOrd="0" parTransId="{9907D3C4-D4F6-43DE-A92F-9D8ABF0C0EDA}" sibTransId="{CF098921-B75B-4A8F-B8C3-9A32EF0C7E59}"/>
    <dgm:cxn modelId="{B455934C-48DB-4933-8E2F-4DD346BA8186}" type="presOf" srcId="{09309E26-DB6E-49D0-A0C9-6EE3B480ECDA}" destId="{0A2C25D3-F74B-437F-96B7-173F4C91B98D}" srcOrd="0" destOrd="0" presId="urn:microsoft.com/office/officeart/2005/8/layout/pList1"/>
    <dgm:cxn modelId="{C688BAE9-2AF2-49A4-A31F-86211AD6A977}" type="presOf" srcId="{0D7FB90C-0BB0-4FA4-A9C8-3528F2DCC9F1}" destId="{D81A0BF4-1F81-4333-9BE2-E101D8896821}" srcOrd="0" destOrd="0" presId="urn:microsoft.com/office/officeart/2005/8/layout/pList1"/>
    <dgm:cxn modelId="{7B2E8466-363D-4B60-9A57-BA63EC5F3A3B}" type="presOf" srcId="{71E0AC8F-1E5F-43A1-8B0C-7250262A08FC}" destId="{8756B566-26BE-4D98-A5A3-762E5007D8E2}" srcOrd="0" destOrd="0" presId="urn:microsoft.com/office/officeart/2005/8/layout/pList1"/>
    <dgm:cxn modelId="{33EABAD7-0CB4-4315-B594-C344FCFFBE09}" type="presOf" srcId="{232999AD-BCC3-45D9-ABDB-DFF930865B68}" destId="{CCB0B414-CBA5-46A7-9DC8-EAB8D3E693BF}" srcOrd="0" destOrd="0" presId="urn:microsoft.com/office/officeart/2005/8/layout/pList1"/>
    <dgm:cxn modelId="{80BCD6AE-F7A8-44EC-858B-3A4AB184B186}" type="presOf" srcId="{F5EE9DED-B144-4DBF-9239-CB5B5C63E001}" destId="{54790F5F-60A0-498A-B62D-147491653C95}" srcOrd="0" destOrd="0" presId="urn:microsoft.com/office/officeart/2005/8/layout/pList1"/>
    <dgm:cxn modelId="{1E40A459-057B-4833-B720-5ED3E2BE471A}" srcId="{232999AD-BCC3-45D9-ABDB-DFF930865B68}" destId="{0D7FB90C-0BB0-4FA4-A9C8-3528F2DCC9F1}" srcOrd="0" destOrd="0" parTransId="{A8A310E7-3DBD-444C-A6C0-8FBC3BB40282}" sibTransId="{F5EE9DED-B144-4DBF-9239-CB5B5C63E001}"/>
    <dgm:cxn modelId="{36C77F37-54E5-4D2A-8D01-23ED1440ABB1}" type="presOf" srcId="{CF098921-B75B-4A8F-B8C3-9A32EF0C7E59}" destId="{948949F5-93DB-4071-B36D-FA9D311C34CA}" srcOrd="0" destOrd="0" presId="urn:microsoft.com/office/officeart/2005/8/layout/pList1"/>
    <dgm:cxn modelId="{5DA5F3DC-3DB8-4710-B6F3-E5DD9CC89D98}" type="presOf" srcId="{22F9FB14-1F94-49A8-9901-61B1C9B339C6}" destId="{569A1B54-4B7D-409F-8DC2-0BCAB4F0ED8A}" srcOrd="0" destOrd="0" presId="urn:microsoft.com/office/officeart/2005/8/layout/pList1"/>
    <dgm:cxn modelId="{8A26B799-623E-43C6-84F7-B21A4D7C738E}" srcId="{232999AD-BCC3-45D9-ABDB-DFF930865B68}" destId="{09309E26-DB6E-49D0-A0C9-6EE3B480ECDA}" srcOrd="3" destOrd="0" parTransId="{E060E892-4669-4A80-A8C8-3EC69E9453E3}" sibTransId="{81A00F44-767D-4A54-8067-388529899CC8}"/>
    <dgm:cxn modelId="{F1CFA4DD-A570-40D6-946A-3CE25AABFAF9}" srcId="{232999AD-BCC3-45D9-ABDB-DFF930865B68}" destId="{72C472E2-734A-46D2-BE12-34F092E6B31F}" srcOrd="2" destOrd="0" parTransId="{B4B05165-34BF-4BF3-9715-56766E27F294}" sibTransId="{22F9FB14-1F94-49A8-9901-61B1C9B339C6}"/>
    <dgm:cxn modelId="{5A86E761-3846-4E07-9E17-8258FF377567}" type="presParOf" srcId="{CCB0B414-CBA5-46A7-9DC8-EAB8D3E693BF}" destId="{78E26C1F-1187-4823-A259-E0D881FD1828}" srcOrd="0" destOrd="0" presId="urn:microsoft.com/office/officeart/2005/8/layout/pList1"/>
    <dgm:cxn modelId="{85556877-95B2-4016-A4F8-5B5ADC40D48A}" type="presParOf" srcId="{78E26C1F-1187-4823-A259-E0D881FD1828}" destId="{D5E4D75D-1B1C-4C5C-8373-99567E1AD613}" srcOrd="0" destOrd="0" presId="urn:microsoft.com/office/officeart/2005/8/layout/pList1"/>
    <dgm:cxn modelId="{869C00E3-C2F8-4152-98C7-C317A1618C26}" type="presParOf" srcId="{78E26C1F-1187-4823-A259-E0D881FD1828}" destId="{D81A0BF4-1F81-4333-9BE2-E101D8896821}" srcOrd="1" destOrd="0" presId="urn:microsoft.com/office/officeart/2005/8/layout/pList1"/>
    <dgm:cxn modelId="{1E2DAAE6-C9ED-41CB-ADD5-1C4397C78F6C}" type="presParOf" srcId="{CCB0B414-CBA5-46A7-9DC8-EAB8D3E693BF}" destId="{54790F5F-60A0-498A-B62D-147491653C95}" srcOrd="1" destOrd="0" presId="urn:microsoft.com/office/officeart/2005/8/layout/pList1"/>
    <dgm:cxn modelId="{711E128A-7257-41B9-9D6A-40FD7CBD5836}" type="presParOf" srcId="{CCB0B414-CBA5-46A7-9DC8-EAB8D3E693BF}" destId="{ADE097A8-B78B-47D6-A3DE-E8C2F31A6E70}" srcOrd="2" destOrd="0" presId="urn:microsoft.com/office/officeart/2005/8/layout/pList1"/>
    <dgm:cxn modelId="{EA80E0FD-37B5-46DF-8E81-ABCC5133CD6D}" type="presParOf" srcId="{ADE097A8-B78B-47D6-A3DE-E8C2F31A6E70}" destId="{97E5623D-1B23-43C0-82CC-9D8D3AFC5285}" srcOrd="0" destOrd="0" presId="urn:microsoft.com/office/officeart/2005/8/layout/pList1"/>
    <dgm:cxn modelId="{0C1F6BDE-6192-45FE-8487-D124949C3492}" type="presParOf" srcId="{ADE097A8-B78B-47D6-A3DE-E8C2F31A6E70}" destId="{8756B566-26BE-4D98-A5A3-762E5007D8E2}" srcOrd="1" destOrd="0" presId="urn:microsoft.com/office/officeart/2005/8/layout/pList1"/>
    <dgm:cxn modelId="{126CEBC6-5C37-4605-B14E-0FA39616279B}" type="presParOf" srcId="{CCB0B414-CBA5-46A7-9DC8-EAB8D3E693BF}" destId="{948949F5-93DB-4071-B36D-FA9D311C34CA}" srcOrd="3" destOrd="0" presId="urn:microsoft.com/office/officeart/2005/8/layout/pList1"/>
    <dgm:cxn modelId="{8A0EF774-1B35-4763-A730-8F28C4EC9DAC}" type="presParOf" srcId="{CCB0B414-CBA5-46A7-9DC8-EAB8D3E693BF}" destId="{4F5D2D9B-0C04-414A-B36D-DDA435AE5EFE}" srcOrd="4" destOrd="0" presId="urn:microsoft.com/office/officeart/2005/8/layout/pList1"/>
    <dgm:cxn modelId="{7652E0C4-2F59-4F68-9749-79356FAEEB06}" type="presParOf" srcId="{4F5D2D9B-0C04-414A-B36D-DDA435AE5EFE}" destId="{9B406CD8-A1E0-4247-B036-3710BE31E997}" srcOrd="0" destOrd="0" presId="urn:microsoft.com/office/officeart/2005/8/layout/pList1"/>
    <dgm:cxn modelId="{6C6EF2AB-84FC-49D1-9159-74D310749DD0}" type="presParOf" srcId="{4F5D2D9B-0C04-414A-B36D-DDA435AE5EFE}" destId="{284D343B-471F-4A96-8CDC-BC955FC801DC}" srcOrd="1" destOrd="0" presId="urn:microsoft.com/office/officeart/2005/8/layout/pList1"/>
    <dgm:cxn modelId="{105042A7-266C-474F-8979-A4CCB82CD372}" type="presParOf" srcId="{CCB0B414-CBA5-46A7-9DC8-EAB8D3E693BF}" destId="{569A1B54-4B7D-409F-8DC2-0BCAB4F0ED8A}" srcOrd="5" destOrd="0" presId="urn:microsoft.com/office/officeart/2005/8/layout/pList1"/>
    <dgm:cxn modelId="{11FF1271-DB8D-4110-974F-9EB114DA7578}" type="presParOf" srcId="{CCB0B414-CBA5-46A7-9DC8-EAB8D3E693BF}" destId="{2736A5D3-E2C0-4B66-AFED-9C149C32EB35}" srcOrd="6" destOrd="0" presId="urn:microsoft.com/office/officeart/2005/8/layout/pList1"/>
    <dgm:cxn modelId="{E06F9D08-036A-4128-9D2E-F6B590A036D6}" type="presParOf" srcId="{2736A5D3-E2C0-4B66-AFED-9C149C32EB35}" destId="{827E2710-D3E9-434A-A233-00FBEA096F84}" srcOrd="0" destOrd="0" presId="urn:microsoft.com/office/officeart/2005/8/layout/pList1"/>
    <dgm:cxn modelId="{156736A7-BD21-452F-B82E-17C16ED5BD0E}" type="presParOf" srcId="{2736A5D3-E2C0-4B66-AFED-9C149C32EB35}" destId="{0A2C25D3-F74B-437F-96B7-173F4C91B98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399761-293F-4A1E-AABC-ABC8C6967C9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98AC5C2-73EC-4BA4-AC5E-A8AEA1C3057E}">
      <dgm:prSet phldrT="[Text]"/>
      <dgm:spPr/>
      <dgm:t>
        <a:bodyPr/>
        <a:lstStyle/>
        <a:p>
          <a:r>
            <a:rPr lang="en-IN" dirty="0" smtClean="0"/>
            <a:t>PLACE OF WORSHIP</a:t>
          </a:r>
          <a:endParaRPr lang="en-IN" dirty="0"/>
        </a:p>
      </dgm:t>
    </dgm:pt>
    <dgm:pt modelId="{AD163D11-FEA0-44FB-85C6-E5631423727C}" type="parTrans" cxnId="{F90EF60C-EBC1-439C-95C8-C1412B23B0F5}">
      <dgm:prSet/>
      <dgm:spPr/>
      <dgm:t>
        <a:bodyPr/>
        <a:lstStyle/>
        <a:p>
          <a:endParaRPr lang="en-IN"/>
        </a:p>
      </dgm:t>
    </dgm:pt>
    <dgm:pt modelId="{C934A518-ED40-4CDC-96AE-731CAC32D109}" type="sibTrans" cxnId="{F90EF60C-EBC1-439C-95C8-C1412B23B0F5}">
      <dgm:prSet/>
      <dgm:spPr/>
      <dgm:t>
        <a:bodyPr/>
        <a:lstStyle/>
        <a:p>
          <a:endParaRPr lang="en-IN"/>
        </a:p>
      </dgm:t>
    </dgm:pt>
    <dgm:pt modelId="{21FB147E-543A-48C7-94F0-788D0792E76D}">
      <dgm:prSet phldrT="[Text]" phldr="1"/>
      <dgm:spPr/>
      <dgm:t>
        <a:bodyPr/>
        <a:lstStyle/>
        <a:p>
          <a:endParaRPr lang="en-IN" dirty="0"/>
        </a:p>
      </dgm:t>
    </dgm:pt>
    <dgm:pt modelId="{F2F2C0C3-A487-4A80-9556-D31C2D97A954}" type="parTrans" cxnId="{EC6A0328-6D3B-4C5F-873C-2793C870DCBC}">
      <dgm:prSet/>
      <dgm:spPr/>
      <dgm:t>
        <a:bodyPr/>
        <a:lstStyle/>
        <a:p>
          <a:endParaRPr lang="en-IN"/>
        </a:p>
      </dgm:t>
    </dgm:pt>
    <dgm:pt modelId="{9559DC89-2D55-4E3A-A615-D6592EB7C94B}" type="sibTrans" cxnId="{EC6A0328-6D3B-4C5F-873C-2793C870DCBC}">
      <dgm:prSet/>
      <dgm:spPr/>
      <dgm:t>
        <a:bodyPr/>
        <a:lstStyle/>
        <a:p>
          <a:endParaRPr lang="en-IN"/>
        </a:p>
      </dgm:t>
    </dgm:pt>
    <dgm:pt modelId="{4FDB0769-593F-410B-A84A-8796DAEFCED6}">
      <dgm:prSet phldrT="[Text]" phldr="1"/>
      <dgm:spPr/>
      <dgm:t>
        <a:bodyPr/>
        <a:lstStyle/>
        <a:p>
          <a:endParaRPr lang="en-IN" dirty="0"/>
        </a:p>
      </dgm:t>
    </dgm:pt>
    <dgm:pt modelId="{03B17618-0BBF-42D1-9ACB-60D170E84D2E}" type="parTrans" cxnId="{D84E14F6-778A-4C97-8D65-CE18B43DEDBB}">
      <dgm:prSet/>
      <dgm:spPr/>
      <dgm:t>
        <a:bodyPr/>
        <a:lstStyle/>
        <a:p>
          <a:endParaRPr lang="en-IN"/>
        </a:p>
      </dgm:t>
    </dgm:pt>
    <dgm:pt modelId="{5F6B812C-9B3E-4837-8DDC-32D375816883}" type="sibTrans" cxnId="{D84E14F6-778A-4C97-8D65-CE18B43DEDBB}">
      <dgm:prSet/>
      <dgm:spPr/>
      <dgm:t>
        <a:bodyPr/>
        <a:lstStyle/>
        <a:p>
          <a:endParaRPr lang="en-IN"/>
        </a:p>
      </dgm:t>
    </dgm:pt>
    <dgm:pt modelId="{47D0082C-AD08-4F48-B3F5-D997F89FF757}">
      <dgm:prSet phldrT="[Text]" phldr="1"/>
      <dgm:spPr/>
      <dgm:t>
        <a:bodyPr/>
        <a:lstStyle/>
        <a:p>
          <a:endParaRPr lang="en-IN" dirty="0"/>
        </a:p>
      </dgm:t>
    </dgm:pt>
    <dgm:pt modelId="{76472D79-DABA-4E69-BEF6-35C6DA15AF92}" type="parTrans" cxnId="{B4367BAE-8736-42D3-B57E-47DDBE012CA0}">
      <dgm:prSet/>
      <dgm:spPr/>
      <dgm:t>
        <a:bodyPr/>
        <a:lstStyle/>
        <a:p>
          <a:endParaRPr lang="en-IN"/>
        </a:p>
      </dgm:t>
    </dgm:pt>
    <dgm:pt modelId="{FE38AE65-173B-40A5-9E7A-CB1B1E72BF4D}" type="sibTrans" cxnId="{B4367BAE-8736-42D3-B57E-47DDBE012CA0}">
      <dgm:prSet/>
      <dgm:spPr/>
      <dgm:t>
        <a:bodyPr/>
        <a:lstStyle/>
        <a:p>
          <a:endParaRPr lang="en-IN"/>
        </a:p>
      </dgm:t>
    </dgm:pt>
    <dgm:pt modelId="{B30C1334-D51F-43A8-8879-78A6ECCF0360}">
      <dgm:prSet phldrT="[Text]" phldr="1"/>
      <dgm:spPr/>
      <dgm:t>
        <a:bodyPr/>
        <a:lstStyle/>
        <a:p>
          <a:endParaRPr lang="en-IN" dirty="0"/>
        </a:p>
      </dgm:t>
    </dgm:pt>
    <dgm:pt modelId="{BD4AA5FF-4CBA-4F83-83B4-B6C0D55A42E2}" type="parTrans" cxnId="{FEE5F943-C348-4FB4-BA42-34CDB056BDB5}">
      <dgm:prSet/>
      <dgm:spPr/>
      <dgm:t>
        <a:bodyPr/>
        <a:lstStyle/>
        <a:p>
          <a:endParaRPr lang="en-IN"/>
        </a:p>
      </dgm:t>
    </dgm:pt>
    <dgm:pt modelId="{CC8740C9-EFC5-45B4-AD48-BD196383ECA1}" type="sibTrans" cxnId="{FEE5F943-C348-4FB4-BA42-34CDB056BDB5}">
      <dgm:prSet/>
      <dgm:spPr/>
      <dgm:t>
        <a:bodyPr/>
        <a:lstStyle/>
        <a:p>
          <a:endParaRPr lang="en-IN"/>
        </a:p>
      </dgm:t>
    </dgm:pt>
    <dgm:pt modelId="{4CD6D4A5-C273-4A55-BF6A-B6FA2CB6FC0F}" type="pres">
      <dgm:prSet presAssocID="{3C399761-293F-4A1E-AABC-ABC8C6967C9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9E7A8FF-0DD9-491E-82A9-466CC9464E4A}" type="pres">
      <dgm:prSet presAssocID="{3C399761-293F-4A1E-AABC-ABC8C6967C90}" presName="matrix" presStyleCnt="0"/>
      <dgm:spPr/>
    </dgm:pt>
    <dgm:pt modelId="{5D3E92FA-65A1-42A4-8714-F6779F84B5BF}" type="pres">
      <dgm:prSet presAssocID="{3C399761-293F-4A1E-AABC-ABC8C6967C90}" presName="tile1" presStyleLbl="node1" presStyleIdx="0" presStyleCnt="4"/>
      <dgm:spPr/>
    </dgm:pt>
    <dgm:pt modelId="{D36F8F12-949C-44A7-B9DE-0EC83DF1D0A8}" type="pres">
      <dgm:prSet presAssocID="{3C399761-293F-4A1E-AABC-ABC8C6967C9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0B31D2F-84E0-4031-AED8-0951AAF643F4}" type="pres">
      <dgm:prSet presAssocID="{3C399761-293F-4A1E-AABC-ABC8C6967C90}" presName="tile2" presStyleLbl="node1" presStyleIdx="1" presStyleCnt="4"/>
      <dgm:spPr/>
    </dgm:pt>
    <dgm:pt modelId="{4925E5C4-40A9-42F8-B55E-F2187241339B}" type="pres">
      <dgm:prSet presAssocID="{3C399761-293F-4A1E-AABC-ABC8C6967C9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3BAE9F8-4A0E-4EAD-8459-1BEB7C621498}" type="pres">
      <dgm:prSet presAssocID="{3C399761-293F-4A1E-AABC-ABC8C6967C90}" presName="tile3" presStyleLbl="node1" presStyleIdx="2" presStyleCnt="4"/>
      <dgm:spPr/>
    </dgm:pt>
    <dgm:pt modelId="{DFB97491-4453-4AE4-88A6-68375E996374}" type="pres">
      <dgm:prSet presAssocID="{3C399761-293F-4A1E-AABC-ABC8C6967C9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A1A0FA4-2532-4EF3-AD2F-E600BF66C849}" type="pres">
      <dgm:prSet presAssocID="{3C399761-293F-4A1E-AABC-ABC8C6967C90}" presName="tile4" presStyleLbl="node1" presStyleIdx="3" presStyleCnt="4"/>
      <dgm:spPr/>
    </dgm:pt>
    <dgm:pt modelId="{98AA136C-8563-4D35-B682-407127BE114A}" type="pres">
      <dgm:prSet presAssocID="{3C399761-293F-4A1E-AABC-ABC8C6967C9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411250C-6CA6-45D4-975B-F20E22438F37}" type="pres">
      <dgm:prSet presAssocID="{3C399761-293F-4A1E-AABC-ABC8C6967C9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IN"/>
        </a:p>
      </dgm:t>
    </dgm:pt>
  </dgm:ptLst>
  <dgm:cxnLst>
    <dgm:cxn modelId="{FEE5F943-C348-4FB4-BA42-34CDB056BDB5}" srcId="{898AC5C2-73EC-4BA4-AC5E-A8AEA1C3057E}" destId="{B30C1334-D51F-43A8-8879-78A6ECCF0360}" srcOrd="3" destOrd="0" parTransId="{BD4AA5FF-4CBA-4F83-83B4-B6C0D55A42E2}" sibTransId="{CC8740C9-EFC5-45B4-AD48-BD196383ECA1}"/>
    <dgm:cxn modelId="{F4C01D82-BDD4-4DE3-8D6A-4449840439AA}" type="presOf" srcId="{898AC5C2-73EC-4BA4-AC5E-A8AEA1C3057E}" destId="{7411250C-6CA6-45D4-975B-F20E22438F37}" srcOrd="0" destOrd="0" presId="urn:microsoft.com/office/officeart/2005/8/layout/matrix1"/>
    <dgm:cxn modelId="{8B947EB8-8354-4273-941D-8E88B0C3B7AF}" type="presOf" srcId="{21FB147E-543A-48C7-94F0-788D0792E76D}" destId="{5D3E92FA-65A1-42A4-8714-F6779F84B5BF}" srcOrd="0" destOrd="0" presId="urn:microsoft.com/office/officeart/2005/8/layout/matrix1"/>
    <dgm:cxn modelId="{F8F554C5-4AED-4388-ABAC-CF8B861CB4A8}" type="presOf" srcId="{B30C1334-D51F-43A8-8879-78A6ECCF0360}" destId="{7A1A0FA4-2532-4EF3-AD2F-E600BF66C849}" srcOrd="0" destOrd="0" presId="urn:microsoft.com/office/officeart/2005/8/layout/matrix1"/>
    <dgm:cxn modelId="{99BDFA28-EAF8-4D6E-AC44-504D701906D3}" type="presOf" srcId="{3C399761-293F-4A1E-AABC-ABC8C6967C90}" destId="{4CD6D4A5-C273-4A55-BF6A-B6FA2CB6FC0F}" srcOrd="0" destOrd="0" presId="urn:microsoft.com/office/officeart/2005/8/layout/matrix1"/>
    <dgm:cxn modelId="{EC6A0328-6D3B-4C5F-873C-2793C870DCBC}" srcId="{898AC5C2-73EC-4BA4-AC5E-A8AEA1C3057E}" destId="{21FB147E-543A-48C7-94F0-788D0792E76D}" srcOrd="0" destOrd="0" parTransId="{F2F2C0C3-A487-4A80-9556-D31C2D97A954}" sibTransId="{9559DC89-2D55-4E3A-A615-D6592EB7C94B}"/>
    <dgm:cxn modelId="{001FA6C8-6CA9-4CED-8695-69C28CB48863}" type="presOf" srcId="{4FDB0769-593F-410B-A84A-8796DAEFCED6}" destId="{4925E5C4-40A9-42F8-B55E-F2187241339B}" srcOrd="1" destOrd="0" presId="urn:microsoft.com/office/officeart/2005/8/layout/matrix1"/>
    <dgm:cxn modelId="{F90EF60C-EBC1-439C-95C8-C1412B23B0F5}" srcId="{3C399761-293F-4A1E-AABC-ABC8C6967C90}" destId="{898AC5C2-73EC-4BA4-AC5E-A8AEA1C3057E}" srcOrd="0" destOrd="0" parTransId="{AD163D11-FEA0-44FB-85C6-E5631423727C}" sibTransId="{C934A518-ED40-4CDC-96AE-731CAC32D109}"/>
    <dgm:cxn modelId="{440E5BBE-A507-416E-81BA-EB13A992C033}" type="presOf" srcId="{21FB147E-543A-48C7-94F0-788D0792E76D}" destId="{D36F8F12-949C-44A7-B9DE-0EC83DF1D0A8}" srcOrd="1" destOrd="0" presId="urn:microsoft.com/office/officeart/2005/8/layout/matrix1"/>
    <dgm:cxn modelId="{D84E14F6-778A-4C97-8D65-CE18B43DEDBB}" srcId="{898AC5C2-73EC-4BA4-AC5E-A8AEA1C3057E}" destId="{4FDB0769-593F-410B-A84A-8796DAEFCED6}" srcOrd="1" destOrd="0" parTransId="{03B17618-0BBF-42D1-9ACB-60D170E84D2E}" sibTransId="{5F6B812C-9B3E-4837-8DDC-32D375816883}"/>
    <dgm:cxn modelId="{B4367BAE-8736-42D3-B57E-47DDBE012CA0}" srcId="{898AC5C2-73EC-4BA4-AC5E-A8AEA1C3057E}" destId="{47D0082C-AD08-4F48-B3F5-D997F89FF757}" srcOrd="2" destOrd="0" parTransId="{76472D79-DABA-4E69-BEF6-35C6DA15AF92}" sibTransId="{FE38AE65-173B-40A5-9E7A-CB1B1E72BF4D}"/>
    <dgm:cxn modelId="{BBCD8F60-595F-4808-93B3-58A49E36D61C}" type="presOf" srcId="{47D0082C-AD08-4F48-B3F5-D997F89FF757}" destId="{B3BAE9F8-4A0E-4EAD-8459-1BEB7C621498}" srcOrd="0" destOrd="0" presId="urn:microsoft.com/office/officeart/2005/8/layout/matrix1"/>
    <dgm:cxn modelId="{E2F6BBFA-CCBB-41B6-AC8E-F8A4C2F39FA4}" type="presOf" srcId="{4FDB0769-593F-410B-A84A-8796DAEFCED6}" destId="{80B31D2F-84E0-4031-AED8-0951AAF643F4}" srcOrd="0" destOrd="0" presId="urn:microsoft.com/office/officeart/2005/8/layout/matrix1"/>
    <dgm:cxn modelId="{CCDADA4D-1CD7-4982-9766-8929333C0783}" type="presOf" srcId="{47D0082C-AD08-4F48-B3F5-D997F89FF757}" destId="{DFB97491-4453-4AE4-88A6-68375E996374}" srcOrd="1" destOrd="0" presId="urn:microsoft.com/office/officeart/2005/8/layout/matrix1"/>
    <dgm:cxn modelId="{BCD9C8DA-D2D5-401F-B52C-86DB0D329E58}" type="presOf" srcId="{B30C1334-D51F-43A8-8879-78A6ECCF0360}" destId="{98AA136C-8563-4D35-B682-407127BE114A}" srcOrd="1" destOrd="0" presId="urn:microsoft.com/office/officeart/2005/8/layout/matrix1"/>
    <dgm:cxn modelId="{F1BB4F71-4C33-4EDD-82B2-07A664D9938A}" type="presParOf" srcId="{4CD6D4A5-C273-4A55-BF6A-B6FA2CB6FC0F}" destId="{09E7A8FF-0DD9-491E-82A9-466CC9464E4A}" srcOrd="0" destOrd="0" presId="urn:microsoft.com/office/officeart/2005/8/layout/matrix1"/>
    <dgm:cxn modelId="{461775A1-B2F9-4BD2-95A4-037408F7803E}" type="presParOf" srcId="{09E7A8FF-0DD9-491E-82A9-466CC9464E4A}" destId="{5D3E92FA-65A1-42A4-8714-F6779F84B5BF}" srcOrd="0" destOrd="0" presId="urn:microsoft.com/office/officeart/2005/8/layout/matrix1"/>
    <dgm:cxn modelId="{FB009D89-3FE1-49F2-9F38-1D2E27700BFF}" type="presParOf" srcId="{09E7A8FF-0DD9-491E-82A9-466CC9464E4A}" destId="{D36F8F12-949C-44A7-B9DE-0EC83DF1D0A8}" srcOrd="1" destOrd="0" presId="urn:microsoft.com/office/officeart/2005/8/layout/matrix1"/>
    <dgm:cxn modelId="{87852D36-595D-4A20-A10E-A9FA9F72A785}" type="presParOf" srcId="{09E7A8FF-0DD9-491E-82A9-466CC9464E4A}" destId="{80B31D2F-84E0-4031-AED8-0951AAF643F4}" srcOrd="2" destOrd="0" presId="urn:microsoft.com/office/officeart/2005/8/layout/matrix1"/>
    <dgm:cxn modelId="{40BBE67C-D10A-4B0C-B7F7-46E3D3AB40D8}" type="presParOf" srcId="{09E7A8FF-0DD9-491E-82A9-466CC9464E4A}" destId="{4925E5C4-40A9-42F8-B55E-F2187241339B}" srcOrd="3" destOrd="0" presId="urn:microsoft.com/office/officeart/2005/8/layout/matrix1"/>
    <dgm:cxn modelId="{91579795-F0B3-40D6-BFA4-F4FEA3D246C8}" type="presParOf" srcId="{09E7A8FF-0DD9-491E-82A9-466CC9464E4A}" destId="{B3BAE9F8-4A0E-4EAD-8459-1BEB7C621498}" srcOrd="4" destOrd="0" presId="urn:microsoft.com/office/officeart/2005/8/layout/matrix1"/>
    <dgm:cxn modelId="{9F05CFE1-A964-4982-A30E-00B51D9E7468}" type="presParOf" srcId="{09E7A8FF-0DD9-491E-82A9-466CC9464E4A}" destId="{DFB97491-4453-4AE4-88A6-68375E996374}" srcOrd="5" destOrd="0" presId="urn:microsoft.com/office/officeart/2005/8/layout/matrix1"/>
    <dgm:cxn modelId="{2D0F63A7-C5E4-40A9-9B0C-EC53230C6103}" type="presParOf" srcId="{09E7A8FF-0DD9-491E-82A9-466CC9464E4A}" destId="{7A1A0FA4-2532-4EF3-AD2F-E600BF66C849}" srcOrd="6" destOrd="0" presId="urn:microsoft.com/office/officeart/2005/8/layout/matrix1"/>
    <dgm:cxn modelId="{17816AD9-2D3F-4BCB-8A65-89DCD9BBF90C}" type="presParOf" srcId="{09E7A8FF-0DD9-491E-82A9-466CC9464E4A}" destId="{98AA136C-8563-4D35-B682-407127BE114A}" srcOrd="7" destOrd="0" presId="urn:microsoft.com/office/officeart/2005/8/layout/matrix1"/>
    <dgm:cxn modelId="{1149247E-66A6-48A3-9EA8-7A7D8AFF6C93}" type="presParOf" srcId="{4CD6D4A5-C273-4A55-BF6A-B6FA2CB6FC0F}" destId="{7411250C-6CA6-45D4-975B-F20E22438F3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4D75D-1B1C-4C5C-8373-99567E1AD613}">
      <dsp:nvSpPr>
        <dsp:cNvPr id="0" name=""/>
        <dsp:cNvSpPr/>
      </dsp:nvSpPr>
      <dsp:spPr>
        <a:xfrm>
          <a:off x="2390" y="1036599"/>
          <a:ext cx="2124101" cy="1421652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A0BF4-1F81-4333-9BE2-E101D8896821}">
      <dsp:nvSpPr>
        <dsp:cNvPr id="0" name=""/>
        <dsp:cNvSpPr/>
      </dsp:nvSpPr>
      <dsp:spPr>
        <a:xfrm>
          <a:off x="145514" y="2522844"/>
          <a:ext cx="1837851" cy="636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BED ROOM</a:t>
          </a:r>
          <a:endParaRPr lang="en-IN" sz="1700" kern="1200" dirty="0"/>
        </a:p>
      </dsp:txBody>
      <dsp:txXfrm>
        <a:off x="145514" y="2522844"/>
        <a:ext cx="1837851" cy="636318"/>
      </dsp:txXfrm>
    </dsp:sp>
    <dsp:sp modelId="{97E5623D-1B23-43C0-82CC-9D8D3AFC5285}">
      <dsp:nvSpPr>
        <dsp:cNvPr id="0" name=""/>
        <dsp:cNvSpPr/>
      </dsp:nvSpPr>
      <dsp:spPr>
        <a:xfrm>
          <a:off x="2332913" y="1046183"/>
          <a:ext cx="2063355" cy="1421652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6B566-26BE-4D98-A5A3-762E5007D8E2}">
      <dsp:nvSpPr>
        <dsp:cNvPr id="0" name=""/>
        <dsp:cNvSpPr/>
      </dsp:nvSpPr>
      <dsp:spPr>
        <a:xfrm>
          <a:off x="2332913" y="2551596"/>
          <a:ext cx="2063355" cy="597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DRAWING ROOM</a:t>
          </a:r>
          <a:endParaRPr lang="en-IN" sz="1700" kern="1200" dirty="0"/>
        </a:p>
      </dsp:txBody>
      <dsp:txXfrm>
        <a:off x="2332913" y="2551596"/>
        <a:ext cx="2063355" cy="597981"/>
      </dsp:txXfrm>
    </dsp:sp>
    <dsp:sp modelId="{9B406CD8-A1E0-4247-B036-3710BE31E997}">
      <dsp:nvSpPr>
        <dsp:cNvPr id="0" name=""/>
        <dsp:cNvSpPr/>
      </dsp:nvSpPr>
      <dsp:spPr>
        <a:xfrm>
          <a:off x="4602691" y="1059437"/>
          <a:ext cx="2063355" cy="1421652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D343B-471F-4A96-8CDC-BC955FC801DC}">
      <dsp:nvSpPr>
        <dsp:cNvPr id="0" name=""/>
        <dsp:cNvSpPr/>
      </dsp:nvSpPr>
      <dsp:spPr>
        <a:xfrm>
          <a:off x="4602691" y="2591361"/>
          <a:ext cx="2063355" cy="544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KITCHEN</a:t>
          </a:r>
          <a:endParaRPr lang="en-IN" sz="1700" kern="1200" dirty="0"/>
        </a:p>
      </dsp:txBody>
      <dsp:txXfrm>
        <a:off x="4602691" y="2591361"/>
        <a:ext cx="2063355" cy="544963"/>
      </dsp:txXfrm>
    </dsp:sp>
    <dsp:sp modelId="{827E2710-D3E9-434A-A233-00FBEA096F84}">
      <dsp:nvSpPr>
        <dsp:cNvPr id="0" name=""/>
        <dsp:cNvSpPr/>
      </dsp:nvSpPr>
      <dsp:spPr>
        <a:xfrm>
          <a:off x="6872469" y="1063715"/>
          <a:ext cx="2072290" cy="1421652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C25D3-F74B-437F-96B7-173F4C91B98D}">
      <dsp:nvSpPr>
        <dsp:cNvPr id="0" name=""/>
        <dsp:cNvSpPr/>
      </dsp:nvSpPr>
      <dsp:spPr>
        <a:xfrm>
          <a:off x="6876936" y="2604192"/>
          <a:ext cx="2063355" cy="527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BATHROOM</a:t>
          </a:r>
          <a:endParaRPr lang="en-IN" sz="1700" kern="1200" dirty="0"/>
        </a:p>
      </dsp:txBody>
      <dsp:txXfrm>
        <a:off x="6876936" y="2604192"/>
        <a:ext cx="2063355" cy="5278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3E92FA-65A1-42A4-8714-F6779F84B5BF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300" kern="1200"/>
        </a:p>
      </dsp:txBody>
      <dsp:txXfrm rot="5400000">
        <a:off x="-1" y="1"/>
        <a:ext cx="4064000" cy="2032000"/>
      </dsp:txXfrm>
    </dsp:sp>
    <dsp:sp modelId="{80B31D2F-84E0-4031-AED8-0951AAF643F4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300" kern="1200"/>
        </a:p>
      </dsp:txBody>
      <dsp:txXfrm>
        <a:off x="4064000" y="0"/>
        <a:ext cx="4064000" cy="2032000"/>
      </dsp:txXfrm>
    </dsp:sp>
    <dsp:sp modelId="{B3BAE9F8-4A0E-4EAD-8459-1BEB7C621498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300" kern="1200"/>
        </a:p>
      </dsp:txBody>
      <dsp:txXfrm rot="10800000">
        <a:off x="0" y="3386666"/>
        <a:ext cx="4064000" cy="2032000"/>
      </dsp:txXfrm>
    </dsp:sp>
    <dsp:sp modelId="{7A1A0FA4-2532-4EF3-AD2F-E600BF66C849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300" kern="1200"/>
        </a:p>
      </dsp:txBody>
      <dsp:txXfrm rot="-5400000">
        <a:off x="4063999" y="3386666"/>
        <a:ext cx="4064000" cy="2032000"/>
      </dsp:txXfrm>
    </dsp:sp>
    <dsp:sp modelId="{7411250C-6CA6-45D4-975B-F20E22438F37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300" kern="1200" dirty="0" smtClean="0"/>
            <a:t>PLACE OF WORSHIP</a:t>
          </a:r>
          <a:endParaRPr lang="en-IN" sz="3300" kern="1200" dirty="0"/>
        </a:p>
      </dsp:txBody>
      <dsp:txXfrm>
        <a:off x="2910928" y="2098129"/>
        <a:ext cx="2306142" cy="1222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C0CA-EE4A-4F35-AECD-6AE743515D35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F07F-DA07-4187-BDF0-3EAD016EF5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077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C0CA-EE4A-4F35-AECD-6AE743515D35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F07F-DA07-4187-BDF0-3EAD016EF5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314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C0CA-EE4A-4F35-AECD-6AE743515D35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F07F-DA07-4187-BDF0-3EAD016EF5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3159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C0CA-EE4A-4F35-AECD-6AE743515D35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F07F-DA07-4187-BDF0-3EAD016EF515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3593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C0CA-EE4A-4F35-AECD-6AE743515D35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F07F-DA07-4187-BDF0-3EAD016EF5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6492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C0CA-EE4A-4F35-AECD-6AE743515D35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F07F-DA07-4187-BDF0-3EAD016EF5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9372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C0CA-EE4A-4F35-AECD-6AE743515D35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F07F-DA07-4187-BDF0-3EAD016EF5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3211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C0CA-EE4A-4F35-AECD-6AE743515D35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F07F-DA07-4187-BDF0-3EAD016EF5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0017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C0CA-EE4A-4F35-AECD-6AE743515D35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F07F-DA07-4187-BDF0-3EAD016EF5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81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C0CA-EE4A-4F35-AECD-6AE743515D35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F07F-DA07-4187-BDF0-3EAD016EF5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099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C0CA-EE4A-4F35-AECD-6AE743515D35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F07F-DA07-4187-BDF0-3EAD016EF5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33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C0CA-EE4A-4F35-AECD-6AE743515D35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F07F-DA07-4187-BDF0-3EAD016EF5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7543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C0CA-EE4A-4F35-AECD-6AE743515D35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F07F-DA07-4187-BDF0-3EAD016EF5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151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C0CA-EE4A-4F35-AECD-6AE743515D35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F07F-DA07-4187-BDF0-3EAD016EF5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275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C0CA-EE4A-4F35-AECD-6AE743515D35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F07F-DA07-4187-BDF0-3EAD016EF5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406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C0CA-EE4A-4F35-AECD-6AE743515D35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F07F-DA07-4187-BDF0-3EAD016EF5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259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C0CA-EE4A-4F35-AECD-6AE743515D35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7F07F-DA07-4187-BDF0-3EAD016EF5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796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552C0CA-EE4A-4F35-AECD-6AE743515D35}" type="datetimeFigureOut">
              <a:rPr lang="en-IN" smtClean="0"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7F07F-DA07-4187-BDF0-3EAD016EF51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6560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2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192708"/>
          </a:xfrm>
        </p:spPr>
        <p:txBody>
          <a:bodyPr/>
          <a:lstStyle/>
          <a:p>
            <a:pPr algn="ctr"/>
            <a:r>
              <a:rPr lang="en-IN" dirty="0" smtClean="0"/>
              <a:t>FLASH CARD</a:t>
            </a:r>
            <a:endParaRPr lang="en-IN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54955" y="3717421"/>
            <a:ext cx="8825658" cy="2563738"/>
          </a:xfrm>
        </p:spPr>
        <p:txBody>
          <a:bodyPr>
            <a:normAutofit/>
          </a:bodyPr>
          <a:lstStyle/>
          <a:p>
            <a:r>
              <a:rPr lang="en-IN" dirty="0" smtClean="0"/>
              <a:t>In  service training (</a:t>
            </a:r>
            <a:r>
              <a:rPr lang="en-IN" dirty="0" err="1" smtClean="0"/>
              <a:t>prt</a:t>
            </a:r>
            <a:r>
              <a:rPr lang="en-IN" dirty="0" smtClean="0"/>
              <a:t>), 2020-21</a:t>
            </a:r>
          </a:p>
          <a:p>
            <a:r>
              <a:rPr lang="en-IN" dirty="0" smtClean="0"/>
              <a:t>KV NO. 2, DELHI CANTT.</a:t>
            </a:r>
          </a:p>
          <a:p>
            <a:r>
              <a:rPr lang="en-IN" dirty="0" smtClean="0"/>
              <a:t>Class – 1</a:t>
            </a:r>
            <a:r>
              <a:rPr lang="en-IN" baseline="30000" dirty="0" smtClean="0"/>
              <a:t>st</a:t>
            </a:r>
            <a:r>
              <a:rPr lang="en-IN" dirty="0" smtClean="0"/>
              <a:t> </a:t>
            </a:r>
          </a:p>
          <a:p>
            <a:r>
              <a:rPr lang="en-IN" dirty="0" smtClean="0"/>
              <a:t>Subject – environmental studies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29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8494289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65" y="1001183"/>
            <a:ext cx="2438400" cy="1984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654" y="692208"/>
            <a:ext cx="2221906" cy="2358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252" y="4233313"/>
            <a:ext cx="2603500" cy="158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349" y="3520867"/>
            <a:ext cx="3688558" cy="250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OUR BODY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59" y="1984272"/>
            <a:ext cx="3218045" cy="4195762"/>
          </a:xfrm>
        </p:spPr>
      </p:pic>
    </p:spTree>
    <p:extLst>
      <p:ext uri="{BB962C8B-B14F-4D97-AF65-F5344CB8AC3E}">
        <p14:creationId xmlns:p14="http://schemas.microsoft.com/office/powerpoint/2010/main" val="135858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PARTS OF BODY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77" y="1572426"/>
            <a:ext cx="8879080" cy="4675974"/>
          </a:xfrm>
        </p:spPr>
      </p:pic>
    </p:spTree>
    <p:extLst>
      <p:ext uri="{BB962C8B-B14F-4D97-AF65-F5344CB8AC3E}">
        <p14:creationId xmlns:p14="http://schemas.microsoft.com/office/powerpoint/2010/main" val="26368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SENSE ORGANS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8" y="1598064"/>
            <a:ext cx="9596927" cy="4590516"/>
          </a:xfrm>
        </p:spPr>
      </p:pic>
    </p:spTree>
    <p:extLst>
      <p:ext uri="{BB962C8B-B14F-4D97-AF65-F5344CB8AC3E}">
        <p14:creationId xmlns:p14="http://schemas.microsoft.com/office/powerpoint/2010/main" val="22226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TYPES OF EMOTIONS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55" y="1692067"/>
            <a:ext cx="8648343" cy="4512180"/>
          </a:xfrm>
        </p:spPr>
      </p:pic>
    </p:spTree>
    <p:extLst>
      <p:ext uri="{BB962C8B-B14F-4D97-AF65-F5344CB8AC3E}">
        <p14:creationId xmlns:p14="http://schemas.microsoft.com/office/powerpoint/2010/main" val="324652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FOOD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26" y="1504061"/>
            <a:ext cx="8751481" cy="4939468"/>
          </a:xfrm>
        </p:spPr>
      </p:pic>
    </p:spTree>
    <p:extLst>
      <p:ext uri="{BB962C8B-B14F-4D97-AF65-F5344CB8AC3E}">
        <p14:creationId xmlns:p14="http://schemas.microsoft.com/office/powerpoint/2010/main" val="47834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FRUITS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36" y="1538243"/>
            <a:ext cx="8921809" cy="4871103"/>
          </a:xfrm>
        </p:spPr>
      </p:pic>
    </p:spTree>
    <p:extLst>
      <p:ext uri="{BB962C8B-B14F-4D97-AF65-F5344CB8AC3E}">
        <p14:creationId xmlns:p14="http://schemas.microsoft.com/office/powerpoint/2010/main" val="18246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BIGGEST FRUIT</a:t>
            </a:r>
            <a:endParaRPr lang="en-IN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82" y="1461331"/>
            <a:ext cx="9169637" cy="4787069"/>
          </a:xfrm>
        </p:spPr>
      </p:pic>
    </p:spTree>
    <p:extLst>
      <p:ext uri="{BB962C8B-B14F-4D97-AF65-F5344CB8AC3E}">
        <p14:creationId xmlns:p14="http://schemas.microsoft.com/office/powerpoint/2010/main" val="280900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56" y="452718"/>
            <a:ext cx="8896172" cy="1400530"/>
          </a:xfrm>
        </p:spPr>
        <p:txBody>
          <a:bodyPr/>
          <a:lstStyle/>
          <a:p>
            <a:pPr algn="ctr"/>
            <a:r>
              <a:rPr lang="en-IN" dirty="0" smtClean="0"/>
              <a:t>VEGETABLES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56" y="1350236"/>
            <a:ext cx="8896172" cy="4898164"/>
          </a:xfrm>
        </p:spPr>
      </p:pic>
    </p:spTree>
    <p:extLst>
      <p:ext uri="{BB962C8B-B14F-4D97-AF65-F5344CB8AC3E}">
        <p14:creationId xmlns:p14="http://schemas.microsoft.com/office/powerpoint/2010/main" val="19322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SOURCES OF WATER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20" y="1975726"/>
            <a:ext cx="1649338" cy="195534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99" y="1975726"/>
            <a:ext cx="1939352" cy="1955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316" y="1975726"/>
            <a:ext cx="1865376" cy="1955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127" y="1975726"/>
            <a:ext cx="2282707" cy="195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MY FAMILY</a:t>
            </a:r>
            <a:endParaRPr lang="en-IN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6" y="1853248"/>
            <a:ext cx="8162924" cy="3985577"/>
          </a:xfrm>
        </p:spPr>
      </p:pic>
    </p:spTree>
    <p:extLst>
      <p:ext uri="{BB962C8B-B14F-4D97-AF65-F5344CB8AC3E}">
        <p14:creationId xmlns:p14="http://schemas.microsoft.com/office/powerpoint/2010/main" val="31592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USES OF WATER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784" y="1357591"/>
            <a:ext cx="8938901" cy="5161659"/>
          </a:xfrm>
        </p:spPr>
      </p:pic>
    </p:spTree>
    <p:extLst>
      <p:ext uri="{BB962C8B-B14F-4D97-AF65-F5344CB8AC3E}">
        <p14:creationId xmlns:p14="http://schemas.microsoft.com/office/powerpoint/2010/main" val="36482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051" y="452718"/>
            <a:ext cx="8955993" cy="1400530"/>
          </a:xfrm>
        </p:spPr>
        <p:txBody>
          <a:bodyPr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RAINBOW (VIBGYOR)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52" y="1478422"/>
            <a:ext cx="8955993" cy="5007836"/>
          </a:xfrm>
        </p:spPr>
      </p:pic>
    </p:spTree>
    <p:extLst>
      <p:ext uri="{BB962C8B-B14F-4D97-AF65-F5344CB8AC3E}">
        <p14:creationId xmlns:p14="http://schemas.microsoft.com/office/powerpoint/2010/main" val="7465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50264"/>
            <a:ext cx="8825659" cy="1981200"/>
          </a:xfrm>
        </p:spPr>
        <p:txBody>
          <a:bodyPr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/>
            </a:r>
            <a:br>
              <a:rPr lang="en-IN" dirty="0" smtClean="0">
                <a:solidFill>
                  <a:schemeClr val="tx1"/>
                </a:solidFill>
              </a:rPr>
            </a:br>
            <a:r>
              <a:rPr lang="en-IN" dirty="0" smtClean="0">
                <a:solidFill>
                  <a:schemeClr val="tx1"/>
                </a:solidFill>
              </a:rPr>
              <a:t>THANK YOU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387" y="3033757"/>
            <a:ext cx="7796791" cy="38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N" b="1" dirty="0" smtClean="0">
                <a:solidFill>
                  <a:schemeClr val="accent5">
                    <a:lumMod val="75000"/>
                  </a:schemeClr>
                </a:solidFill>
              </a:rPr>
              <a:t>TYPES OF FAMILY</a:t>
            </a:r>
            <a:endParaRPr lang="en-IN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111" y="1905000"/>
            <a:ext cx="4853540" cy="5762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N" dirty="0" smtClean="0">
                <a:solidFill>
                  <a:schemeClr val="accent1"/>
                </a:solidFill>
              </a:rPr>
              <a:t>NUCLEAR FAMILY</a:t>
            </a:r>
            <a:endParaRPr lang="en-IN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55" y="2802041"/>
            <a:ext cx="2902625" cy="299357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N" dirty="0" smtClean="0">
                <a:solidFill>
                  <a:schemeClr val="accent1"/>
                </a:solidFill>
              </a:rPr>
              <a:t>JOINT FAMILY</a:t>
            </a:r>
            <a:endParaRPr lang="en-IN" dirty="0">
              <a:solidFill>
                <a:schemeClr val="accent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046" y="2962275"/>
            <a:ext cx="4395788" cy="2754759"/>
          </a:xfrm>
          <a:ln>
            <a:solidFill>
              <a:schemeClr val="tx1"/>
            </a:solidFill>
          </a:ln>
        </p:spPr>
      </p:pic>
      <p:cxnSp>
        <p:nvCxnSpPr>
          <p:cNvPr id="11" name="Straight Connector 10"/>
          <p:cNvCxnSpPr/>
          <p:nvPr/>
        </p:nvCxnSpPr>
        <p:spPr>
          <a:xfrm>
            <a:off x="2879267" y="2481262"/>
            <a:ext cx="1" cy="4810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2"/>
            <a:endCxn id="9" idx="0"/>
          </p:cNvCxnSpPr>
          <p:nvPr/>
        </p:nvCxnSpPr>
        <p:spPr>
          <a:xfrm>
            <a:off x="7852665" y="2481262"/>
            <a:ext cx="275" cy="4810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IN" dirty="0" smtClean="0"/>
              <a:t>MEMBERS OF FAMILY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IN" dirty="0" smtClean="0"/>
              <a:t>GRAND PARENTS IN FAMILY</a:t>
            </a:r>
          </a:p>
          <a:p>
            <a:pPr marL="0" indent="0" algn="ctr">
              <a:buNone/>
            </a:pP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IN" dirty="0" smtClean="0"/>
              <a:t>COUSINS IN FAMILY</a:t>
            </a:r>
          </a:p>
          <a:p>
            <a:pPr marL="0" indent="0" algn="ctr">
              <a:buNone/>
            </a:pPr>
            <a:endParaRPr lang="en-IN" dirty="0"/>
          </a:p>
          <a:p>
            <a:pPr marL="0" indent="0" algn="ctr">
              <a:buNone/>
            </a:pP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07" y="2690144"/>
            <a:ext cx="3931065" cy="20527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81" y="2619514"/>
            <a:ext cx="3990886" cy="212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0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7075" y="1847850"/>
            <a:ext cx="6276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dirty="0" smtClean="0"/>
              <a:t>ROOMS IN THE HOUSE</a:t>
            </a:r>
            <a:endParaRPr lang="en-IN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79" y="2871386"/>
            <a:ext cx="7238287" cy="349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2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TYPES OF ROOM IN THE HOUSE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206802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74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/>
              <a:t>OUR NEIGHBOURHOOD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071" y="2052638"/>
            <a:ext cx="7058826" cy="4195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07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IN" sz="4400" dirty="0" smtClean="0">
                <a:solidFill>
                  <a:schemeClr val="tx1"/>
                </a:solidFill>
              </a:rPr>
              <a:t>SCHOOL</a:t>
            </a:r>
            <a:endParaRPr lang="en-IN" sz="4400" dirty="0">
              <a:solidFill>
                <a:schemeClr val="tx1"/>
              </a:solidFill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90" y="2514600"/>
            <a:ext cx="5227205" cy="3741738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6676468" y="1905000"/>
            <a:ext cx="4396339" cy="576262"/>
          </a:xfrm>
        </p:spPr>
        <p:txBody>
          <a:bodyPr/>
          <a:lstStyle/>
          <a:p>
            <a:pPr algn="ctr"/>
            <a:r>
              <a:rPr lang="en-IN" sz="4400" dirty="0" smtClean="0">
                <a:solidFill>
                  <a:schemeClr val="tx1"/>
                </a:solidFill>
              </a:rPr>
              <a:t>PARK</a:t>
            </a:r>
            <a:endParaRPr lang="en-IN" sz="4400" dirty="0">
              <a:solidFill>
                <a:schemeClr val="tx1"/>
              </a:solidFill>
            </a:endParaRPr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811" y="2514600"/>
            <a:ext cx="5751655" cy="3741738"/>
          </a:xfrm>
        </p:spPr>
      </p:pic>
    </p:spTree>
    <p:extLst>
      <p:ext uri="{BB962C8B-B14F-4D97-AF65-F5344CB8AC3E}">
        <p14:creationId xmlns:p14="http://schemas.microsoft.com/office/powerpoint/2010/main" val="21862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HOSPITAL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POST OFFICE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chemeClr val="tx1"/>
                </a:solidFill>
              </a:rPr>
              <a:t>POLICE STATION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5" y="3243302"/>
            <a:ext cx="3089742" cy="2926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32" y="3243302"/>
            <a:ext cx="2657742" cy="25328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9" y="3243302"/>
            <a:ext cx="2538102" cy="253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1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151</TotalTime>
  <Words>96</Words>
  <Application>Microsoft Office PowerPoint</Application>
  <PresentationFormat>Widescreen</PresentationFormat>
  <Paragraphs>37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Ion</vt:lpstr>
      <vt:lpstr>FLASH CARD</vt:lpstr>
      <vt:lpstr>MY FAMILY</vt:lpstr>
      <vt:lpstr>TYPES OF FAMILY</vt:lpstr>
      <vt:lpstr>MEMBERS OF FAMILY</vt:lpstr>
      <vt:lpstr>PowerPoint Presentation</vt:lpstr>
      <vt:lpstr>TYPES OF ROOM IN THE HOUSE</vt:lpstr>
      <vt:lpstr>OUR NEIGHBOURHOOD</vt:lpstr>
      <vt:lpstr>PowerPoint Presentation</vt:lpstr>
      <vt:lpstr>PowerPoint Presentation</vt:lpstr>
      <vt:lpstr>PowerPoint Presentation</vt:lpstr>
      <vt:lpstr>OUR BODY</vt:lpstr>
      <vt:lpstr>PARTS OF BODY</vt:lpstr>
      <vt:lpstr>SENSE ORGANS</vt:lpstr>
      <vt:lpstr>TYPES OF EMOTIONS</vt:lpstr>
      <vt:lpstr>FOOD</vt:lpstr>
      <vt:lpstr>FRUITS</vt:lpstr>
      <vt:lpstr>BIGGEST FRUIT</vt:lpstr>
      <vt:lpstr>VEGETABLES</vt:lpstr>
      <vt:lpstr>SOURCES OF WATER</vt:lpstr>
      <vt:lpstr>USES OF WATER</vt:lpstr>
      <vt:lpstr>RAINBOW (VIBGYOR)</vt:lpstr>
      <vt:lpstr> 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FLASH CARD</dc:title>
  <dc:creator>Microsoft account</dc:creator>
  <cp:lastModifiedBy>Microsoft account</cp:lastModifiedBy>
  <cp:revision>16</cp:revision>
  <dcterms:created xsi:type="dcterms:W3CDTF">2020-08-26T14:17:03Z</dcterms:created>
  <dcterms:modified xsi:type="dcterms:W3CDTF">2020-08-26T16:48:20Z</dcterms:modified>
</cp:coreProperties>
</file>