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44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26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5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6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77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3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0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6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35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4676" y="1752600"/>
            <a:ext cx="7772400" cy="17526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  <a:t>Back to basics</a:t>
            </a:r>
            <a:b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  <a:t>EVS</a:t>
            </a:r>
            <a:b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  <a:t>CLASS 4</a:t>
            </a:r>
            <a:b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  <a:t>Home And Abroad</a:t>
            </a:r>
            <a:b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  <a:t>Theme (Travel/Weather)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/>
              <a:t>BY</a:t>
            </a:r>
          </a:p>
          <a:p>
            <a:r>
              <a:rPr lang="en-US" b="1" dirty="0"/>
              <a:t>NIDHI SHARMA</a:t>
            </a:r>
          </a:p>
          <a:p>
            <a:r>
              <a:rPr lang="en-US" b="1" dirty="0"/>
              <a:t>PRT</a:t>
            </a:r>
          </a:p>
          <a:p>
            <a:r>
              <a:rPr lang="en-US" b="1" dirty="0" err="1"/>
              <a:t>Kv</a:t>
            </a:r>
            <a:r>
              <a:rPr lang="en-US" b="1" dirty="0"/>
              <a:t> </a:t>
            </a:r>
            <a:r>
              <a:rPr lang="en-US" b="1" dirty="0" err="1"/>
              <a:t>ina</a:t>
            </a:r>
            <a:r>
              <a:rPr lang="en-US" b="1" dirty="0"/>
              <a:t> colony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ABU DHABI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DATE PALMS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KERALA</a:t>
            </a:r>
          </a:p>
        </p:txBody>
      </p:sp>
      <p:pic>
        <p:nvPicPr>
          <p:cNvPr id="5126" name="Picture 6" descr="C:\Users\ONE\Pictures\paddy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89446" y="2874491"/>
            <a:ext cx="2190750" cy="1619250"/>
          </a:xfrm>
          <a:prstGeom prst="rect">
            <a:avLst/>
          </a:prstGeom>
          <a:noFill/>
        </p:spPr>
      </p:pic>
      <p:pic>
        <p:nvPicPr>
          <p:cNvPr id="5122" name="Picture 2" descr="https://www.emirates247.com/polopoly_fs/1.596685.1452078864!/image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97392"/>
            <a:ext cx="3657600" cy="2422358"/>
          </a:xfrm>
          <a:prstGeom prst="rect">
            <a:avLst/>
          </a:prstGeom>
          <a:noFill/>
        </p:spPr>
      </p:pic>
      <p:pic>
        <p:nvPicPr>
          <p:cNvPr id="5125" name="Picture 5" descr="C:\Users\ONE\Pictures\ban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895600"/>
            <a:ext cx="1828800" cy="1600200"/>
          </a:xfrm>
          <a:prstGeom prst="rect">
            <a:avLst/>
          </a:prstGeom>
          <a:noFill/>
        </p:spPr>
      </p:pic>
      <p:pic>
        <p:nvPicPr>
          <p:cNvPr id="5127" name="Picture 7" descr="C:\Users\ONE\Pictures\spic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4500" y="4537504"/>
            <a:ext cx="1739900" cy="1739900"/>
          </a:xfrm>
          <a:prstGeom prst="rect">
            <a:avLst/>
          </a:prstGeom>
          <a:noFill/>
        </p:spPr>
      </p:pic>
      <p:pic>
        <p:nvPicPr>
          <p:cNvPr id="5135" name="Picture 15" descr="C:\Users\ONE\Pictures\coconu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9447" y="4537504"/>
            <a:ext cx="2079030" cy="184128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648200" y="22860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COCONUTS, BANANAS, PADDY, TEA, SPICES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FOOD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ABU DHABI</a:t>
            </a:r>
          </a:p>
        </p:txBody>
      </p:sp>
      <p:pic>
        <p:nvPicPr>
          <p:cNvPr id="7" name="Content Placeholder 6" descr="dat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0"/>
            <a:ext cx="2463474" cy="1820829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KERALA</a:t>
            </a:r>
          </a:p>
        </p:txBody>
      </p:sp>
      <p:pic>
        <p:nvPicPr>
          <p:cNvPr id="8" name="Content Placeholder 7" descr="food_keral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4400" y="2667000"/>
            <a:ext cx="4123763" cy="3048000"/>
          </a:xfrm>
        </p:spPr>
      </p:pic>
      <p:pic>
        <p:nvPicPr>
          <p:cNvPr id="23554" name="Picture 2" descr="C:\Users\ONE\Pictures\food_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114800"/>
            <a:ext cx="3691467" cy="207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CLOTHING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ABU DHABI</a:t>
            </a:r>
          </a:p>
        </p:txBody>
      </p:sp>
      <p:pic>
        <p:nvPicPr>
          <p:cNvPr id="7" name="Content Placeholder 6" descr="dress1_a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2325" y="2637449"/>
            <a:ext cx="3703638" cy="3269027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KERALA</a:t>
            </a:r>
          </a:p>
        </p:txBody>
      </p:sp>
      <p:pic>
        <p:nvPicPr>
          <p:cNvPr id="8" name="Content Placeholder 7" descr="dresskeral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89033" y="2582863"/>
            <a:ext cx="2252133" cy="3378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CURRENCY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ABU DHABI</a:t>
            </a:r>
          </a:p>
        </p:txBody>
      </p:sp>
      <p:pic>
        <p:nvPicPr>
          <p:cNvPr id="7" name="Content Placeholder 6" descr="currency_a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14400" y="2362200"/>
            <a:ext cx="3121152" cy="1322832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KERALA</a:t>
            </a:r>
          </a:p>
        </p:txBody>
      </p:sp>
      <p:pic>
        <p:nvPicPr>
          <p:cNvPr id="8" name="Content Placeholder 7" descr="indfian currenc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4131551" y="3031249"/>
            <a:ext cx="3776498" cy="2590800"/>
          </a:xfrm>
        </p:spPr>
      </p:pic>
      <p:pic>
        <p:nvPicPr>
          <p:cNvPr id="24578" name="Picture 2" descr="C:\Users\ONE\Pictures\dirh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733801"/>
            <a:ext cx="3124200" cy="1828800"/>
          </a:xfrm>
          <a:prstGeom prst="rect">
            <a:avLst/>
          </a:prstGeom>
          <a:noFill/>
        </p:spPr>
      </p:pic>
      <p:pic>
        <p:nvPicPr>
          <p:cNvPr id="24580" name="Picture 4" descr="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3352800"/>
            <a:ext cx="1600200" cy="141684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38200" y="5715000"/>
            <a:ext cx="25146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DIRHAM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7600" y="5791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RUPEE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ABU DHABI</a:t>
            </a:r>
          </a:p>
        </p:txBody>
      </p:sp>
      <p:pic>
        <p:nvPicPr>
          <p:cNvPr id="7" name="Content Placeholder 6" descr="arabi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27219" y="2582863"/>
            <a:ext cx="3493850" cy="33782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KERALA</a:t>
            </a:r>
          </a:p>
        </p:txBody>
      </p:sp>
      <p:pic>
        <p:nvPicPr>
          <p:cNvPr id="8" name="Content Placeholder 7" descr="malayalam_vowels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64075" y="3199835"/>
            <a:ext cx="3702050" cy="2144256"/>
          </a:xfrm>
        </p:spPr>
      </p:pic>
      <p:sp>
        <p:nvSpPr>
          <p:cNvPr id="9" name="TextBox 8"/>
          <p:cNvSpPr txBox="1"/>
          <p:nvPr/>
        </p:nvSpPr>
        <p:spPr>
          <a:xfrm>
            <a:off x="533400" y="2362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ARABIC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2362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MALAYALAM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4546" y="304800"/>
            <a:ext cx="7543800" cy="2191512"/>
          </a:xfrm>
        </p:spPr>
        <p:txBody>
          <a:bodyPr/>
          <a:lstStyle/>
          <a:p>
            <a:r>
              <a:rPr lang="en-US" dirty="0"/>
              <a:t>WHAT DID YOU LEARN?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8077200" cy="35052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000" b="1" dirty="0"/>
              <a:t>ABU DHABI HAS VERY HOT AND DRY CLIMATE    AND NO RAINFALL.</a:t>
            </a:r>
          </a:p>
          <a:p>
            <a:pPr algn="l">
              <a:buFont typeface="Wingdings" pitchFamily="2" charset="2"/>
              <a:buChar char="§"/>
            </a:pPr>
            <a:r>
              <a:rPr lang="en-US" sz="2000" b="1" dirty="0"/>
              <a:t>THERE ARE SAND DUNES EVERY WHERE.</a:t>
            </a:r>
          </a:p>
          <a:p>
            <a:pPr algn="l">
              <a:buFont typeface="Wingdings" pitchFamily="2" charset="2"/>
              <a:buChar char="§"/>
            </a:pPr>
            <a:r>
              <a:rPr lang="en-US" sz="2000" b="1" dirty="0"/>
              <a:t>ABU DHABI GROWS DATE PALMS.</a:t>
            </a:r>
          </a:p>
          <a:p>
            <a:pPr algn="l">
              <a:buFont typeface="Wingdings" pitchFamily="2" charset="2"/>
              <a:buChar char="§"/>
            </a:pPr>
            <a:r>
              <a:rPr lang="en-US" sz="2000" b="1" dirty="0"/>
              <a:t>PEOPLE THERE WEAR LOOSE COTTON CLOTHES.</a:t>
            </a:r>
          </a:p>
          <a:p>
            <a:pPr algn="l">
              <a:buFont typeface="Wingdings" pitchFamily="2" charset="2"/>
              <a:buChar char="§"/>
            </a:pPr>
            <a:r>
              <a:rPr lang="en-US" sz="2000" b="1" dirty="0"/>
              <a:t>THE CURRENCY OF ABU DHABI IS DIRHAM.</a:t>
            </a:r>
          </a:p>
          <a:p>
            <a:pPr algn="l">
              <a:buFont typeface="Wingdings" pitchFamily="2" charset="2"/>
              <a:buChar char="§"/>
            </a:pPr>
            <a:r>
              <a:rPr lang="en-US" sz="2000" b="1" dirty="0"/>
              <a:t>IT IS RICH IN OIL RESOURCES.</a:t>
            </a:r>
          </a:p>
          <a:p>
            <a:pPr algn="l">
              <a:buFont typeface="Wingdings" pitchFamily="2" charset="2"/>
              <a:buChar char="§"/>
            </a:pPr>
            <a:r>
              <a:rPr lang="en-US" sz="2000" b="1" dirty="0"/>
              <a:t>MANY INDIANS WORK IN ABU DHABI AND UAE.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1679448"/>
          </a:xfrm>
        </p:spPr>
        <p:txBody>
          <a:bodyPr>
            <a:normAutofit/>
          </a:bodyPr>
          <a:lstStyle/>
          <a:p>
            <a:r>
              <a:rPr lang="en-US" sz="5400" dirty="0"/>
              <a:t>HOW IS IT DIFFERENT FROM KERALA?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2743200"/>
            <a:ext cx="7467600" cy="35052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b="1" dirty="0"/>
              <a:t>KERELA HAS HIGH RAINFALL AND FERTILE LAND.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/>
              <a:t>MANY CROPS GROW HERE.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/>
              <a:t>THERE ARE LOTS OF RIVERS, PONDS, LAKES.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/>
              <a:t>HOUSES IN KERALA ARE CLSE TO NATURE.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/>
              <a:t>INDIAN CURRENCY IS RUPEE.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INDIA IS A LAND OF MANY SEASONS AND VARIED LANDSCAPES.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810444-8331-45A6-B80A-F9E785C7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HIGH MOUNTAINS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HOT DESSERT LIKE    ABU DHABI IN RAJASTHAN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RAIN FORESTS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COLD DESSERT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DENSE FORESTS</a:t>
            </a:r>
          </a:p>
          <a:p>
            <a:endParaRPr lang="en-US" dirty="0"/>
          </a:p>
        </p:txBody>
      </p:sp>
      <p:pic>
        <p:nvPicPr>
          <p:cNvPr id="26627" name="Picture 3" descr="C:\Users\ONE\Desktop\prakhar`s folder\ppt_evs\india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746542"/>
            <a:ext cx="4387804" cy="5227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LIST 10 STATES OF INDIA AND WRITE NAMES OF LANGUAGES SPOKEN THERE.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</a:t>
            </a:r>
            <a:r>
              <a:rPr lang="en-US" dirty="0" err="1"/>
              <a:t>Mallu</a:t>
            </a:r>
            <a:r>
              <a:rPr lang="en-US" dirty="0"/>
              <a:t> live?</a:t>
            </a:r>
          </a:p>
        </p:txBody>
      </p:sp>
      <p:pic>
        <p:nvPicPr>
          <p:cNvPr id="1026" name="Picture 2" descr="C:\Users\ONE\Desktop\prakhar`s folder\ppt_evs\india-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039" y="1527176"/>
            <a:ext cx="3689561" cy="43958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4724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Mallu</a:t>
            </a:r>
            <a:r>
              <a:rPr lang="en-US" dirty="0"/>
              <a:t> lived in Kochi city of Kerala.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90800" y="5105400"/>
            <a:ext cx="100584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 you know where is India on the map of Asia?</a:t>
            </a:r>
          </a:p>
        </p:txBody>
      </p:sp>
      <p:pic>
        <p:nvPicPr>
          <p:cNvPr id="4" name="Content Placeholder 3" descr="political-map-of-as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0633" y="1861066"/>
            <a:ext cx="5262734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81400" y="3962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are </a:t>
            </a:r>
            <a:r>
              <a:rPr lang="en-US" dirty="0" err="1"/>
              <a:t>Maalu’s</a:t>
            </a:r>
            <a:r>
              <a:rPr lang="en-US" dirty="0"/>
              <a:t> cousins living?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Abu Dhabi, the capital of United Arab Emirates(UAE) </a:t>
            </a:r>
          </a:p>
        </p:txBody>
      </p:sp>
      <p:pic>
        <p:nvPicPr>
          <p:cNvPr id="4" name="Content Placeholder 3" descr="political-map-of-as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488882"/>
            <a:ext cx="5029200" cy="4369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38400" y="4419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UAE</a:t>
            </a: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2819400" y="4788932"/>
            <a:ext cx="228600" cy="2402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FAR ARE ABU DHABI AND KERALA?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UAE ( 7 states as one)</a:t>
            </a:r>
          </a:p>
        </p:txBody>
      </p:sp>
      <p:pic>
        <p:nvPicPr>
          <p:cNvPr id="10" name="Content Placeholder 9" descr="detailed m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2325" y="2890506"/>
            <a:ext cx="3703638" cy="2762913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ABU DHABI TO KOCHI</a:t>
            </a:r>
          </a:p>
        </p:txBody>
      </p:sp>
      <p:pic>
        <p:nvPicPr>
          <p:cNvPr id="12" name="Content Placeholder 11" descr="distance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64075" y="3344526"/>
            <a:ext cx="3702050" cy="1854873"/>
          </a:xfrm>
        </p:spPr>
      </p:pic>
      <p:sp>
        <p:nvSpPr>
          <p:cNvPr id="13" name="TextBox 12"/>
          <p:cNvSpPr txBox="1"/>
          <p:nvPr/>
        </p:nvSpPr>
        <p:spPr>
          <a:xfrm>
            <a:off x="6477000" y="5105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2818 </a:t>
            </a:r>
            <a:r>
              <a:rPr lang="en-US" dirty="0" err="1"/>
              <a:t>kms</a:t>
            </a:r>
            <a:r>
              <a:rPr lang="en-US" dirty="0"/>
              <a:t> </a:t>
            </a:r>
          </a:p>
          <a:p>
            <a:r>
              <a:rPr lang="en-US" dirty="0"/>
              <a:t>(2 hours flight)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locate India and UAE on a globe?</a:t>
            </a:r>
          </a:p>
        </p:txBody>
      </p:sp>
      <p:pic>
        <p:nvPicPr>
          <p:cNvPr id="2050" name="Picture 2" descr="C:\Program Files (x86)\Microsoft Office\MEDIA\CAGCAT10\j033511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895600"/>
            <a:ext cx="2142255" cy="2142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Abu Dhabi and Kerala.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Landscape</a:t>
            </a:r>
          </a:p>
          <a:p>
            <a:r>
              <a:rPr lang="en-US" dirty="0"/>
              <a:t>Climate</a:t>
            </a:r>
          </a:p>
          <a:p>
            <a:r>
              <a:rPr lang="en-US" dirty="0"/>
              <a:t>Plantation</a:t>
            </a:r>
          </a:p>
          <a:p>
            <a:r>
              <a:rPr lang="en-US" dirty="0"/>
              <a:t>Clothing</a:t>
            </a:r>
          </a:p>
          <a:p>
            <a:r>
              <a:rPr lang="en-US" dirty="0"/>
              <a:t>Food</a:t>
            </a:r>
          </a:p>
          <a:p>
            <a:r>
              <a:rPr lang="en-US" dirty="0"/>
              <a:t>Language</a:t>
            </a:r>
          </a:p>
          <a:p>
            <a:r>
              <a:rPr lang="en-US" dirty="0"/>
              <a:t>Currency</a:t>
            </a:r>
          </a:p>
          <a:p>
            <a:r>
              <a:rPr lang="en-US" dirty="0"/>
              <a:t>Lifestyle</a:t>
            </a:r>
          </a:p>
        </p:txBody>
      </p:sp>
      <p:pic>
        <p:nvPicPr>
          <p:cNvPr id="3075" name="Picture 3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276600"/>
            <a:ext cx="1100023" cy="1805026"/>
          </a:xfrm>
          <a:prstGeom prst="rect">
            <a:avLst/>
          </a:prstGeom>
          <a:noFill/>
        </p:spPr>
      </p:pic>
      <p:pic>
        <p:nvPicPr>
          <p:cNvPr id="3076" name="Picture 4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676400"/>
            <a:ext cx="1815084" cy="1528877"/>
          </a:xfrm>
          <a:prstGeom prst="rect">
            <a:avLst/>
          </a:prstGeom>
          <a:noFill/>
        </p:spPr>
      </p:pic>
      <p:pic>
        <p:nvPicPr>
          <p:cNvPr id="3078" name="Picture 6" descr="C:\Program Files (x86)\Microsoft Office\MEDIA\CAGCAT10\j028544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905000"/>
            <a:ext cx="1795882" cy="1796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ABU DHABI</a:t>
            </a:r>
          </a:p>
        </p:txBody>
      </p:sp>
      <p:pic>
        <p:nvPicPr>
          <p:cNvPr id="7" name="Content Placeholder 6" descr="cityabudhab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0"/>
            <a:ext cx="2666999" cy="1971261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663440" y="1897857"/>
            <a:ext cx="3703320" cy="736282"/>
          </a:xfrm>
        </p:spPr>
        <p:txBody>
          <a:bodyPr/>
          <a:lstStyle/>
          <a:p>
            <a:r>
              <a:rPr lang="en-US" dirty="0"/>
              <a:t>KERALA</a:t>
            </a:r>
          </a:p>
        </p:txBody>
      </p:sp>
      <p:pic>
        <p:nvPicPr>
          <p:cNvPr id="10" name="Content Placeholder 9" descr="keralalan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781800" y="4279501"/>
            <a:ext cx="2190750" cy="1619250"/>
          </a:xfrm>
        </p:spPr>
      </p:pic>
      <p:pic>
        <p:nvPicPr>
          <p:cNvPr id="4098" name="Picture 2" descr="C:\Users\ONE\Pictures\treekera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6792" y="2362200"/>
            <a:ext cx="2466975" cy="1646145"/>
          </a:xfrm>
          <a:prstGeom prst="rect">
            <a:avLst/>
          </a:prstGeom>
          <a:noFill/>
        </p:spPr>
      </p:pic>
      <p:pic>
        <p:nvPicPr>
          <p:cNvPr id="4099" name="Picture 3" descr="C:\Users\ONE\Pictures\desse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114800"/>
            <a:ext cx="2989731" cy="220980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52600" y="2514600"/>
            <a:ext cx="29744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VERY HOT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76200" y="4191000"/>
            <a:ext cx="25495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ln w="1905"/>
                <a:gradFill>
                  <a:gsLst>
                    <a:gs pos="0">
                      <a:srgbClr val="D19049">
                        <a:shade val="20000"/>
                        <a:satMod val="200000"/>
                      </a:srgbClr>
                    </a:gs>
                    <a:gs pos="78000">
                      <a:srgbClr val="D190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190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NO RAIN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24600" y="2895600"/>
            <a:ext cx="29718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HUMID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0600" y="4267200"/>
            <a:ext cx="25495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ln w="1905"/>
                <a:gradFill>
                  <a:gsLst>
                    <a:gs pos="0">
                      <a:srgbClr val="D19049">
                        <a:shade val="20000"/>
                        <a:satMod val="200000"/>
                      </a:srgbClr>
                    </a:gs>
                    <a:gs pos="78000">
                      <a:srgbClr val="D190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190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HIGH 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LANDSCAPE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ABU DHABI</a:t>
            </a:r>
          </a:p>
        </p:txBody>
      </p:sp>
      <p:pic>
        <p:nvPicPr>
          <p:cNvPr id="7" name="Content Placeholder 6" descr="desser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66800" y="3224937"/>
            <a:ext cx="2819400" cy="2083904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KERALA</a:t>
            </a:r>
          </a:p>
        </p:txBody>
      </p:sp>
      <p:pic>
        <p:nvPicPr>
          <p:cNvPr id="8" name="Content Placeholder 7" descr="boat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19725" y="3462338"/>
            <a:ext cx="2190750" cy="1619250"/>
          </a:xfrm>
        </p:spPr>
      </p:pic>
      <p:sp>
        <p:nvSpPr>
          <p:cNvPr id="9" name="TextBox 8"/>
          <p:cNvSpPr txBox="1"/>
          <p:nvPr/>
        </p:nvSpPr>
        <p:spPr>
          <a:xfrm>
            <a:off x="609600" y="5334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SAND DUNES</a:t>
            </a:r>
          </a:p>
          <a:p>
            <a:r>
              <a:rPr lang="en-US" dirty="0"/>
              <a:t>NO WATER</a:t>
            </a:r>
          </a:p>
          <a:p>
            <a:r>
              <a:rPr lang="en-US" dirty="0"/>
              <a:t>UNDERGROUND OIL RESERVES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5486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THICK GREENERY.</a:t>
            </a:r>
          </a:p>
          <a:p>
            <a:r>
              <a:rPr lang="en-US" dirty="0"/>
              <a:t>RIVERS, LAKES, PONDS.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218</TotalTime>
  <Words>333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Retrospect</vt:lpstr>
      <vt:lpstr>Back to basics EVS CLASS 4 Home And Abroad Theme (Travel/Weather)</vt:lpstr>
      <vt:lpstr>Where does Mallu live?</vt:lpstr>
      <vt:lpstr>Do you know where is India on the map of Asia?</vt:lpstr>
      <vt:lpstr>Where are Maalu’s cousins living?</vt:lpstr>
      <vt:lpstr>HOW FAR ARE ABU DHABI AND KERALA?</vt:lpstr>
      <vt:lpstr>Can you locate India and UAE on a globe?</vt:lpstr>
      <vt:lpstr>Comparing Abu Dhabi and Kerala.</vt:lpstr>
      <vt:lpstr>CLIMATE</vt:lpstr>
      <vt:lpstr>LANDSCAPE</vt:lpstr>
      <vt:lpstr>PLANTATION</vt:lpstr>
      <vt:lpstr>FOOD</vt:lpstr>
      <vt:lpstr>CLOTHING</vt:lpstr>
      <vt:lpstr>CURRENCY</vt:lpstr>
      <vt:lpstr>LANGUAGE</vt:lpstr>
      <vt:lpstr>WHAT DID YOU LEARN?</vt:lpstr>
      <vt:lpstr>HOW IS IT DIFFERENT FROM KERALA?</vt:lpstr>
      <vt:lpstr>INDIA IS A LAND OF MANY SEASONS AND VARIED LANDSCAPES.</vt:lpstr>
      <vt:lpstr>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AND ABROAD CLASS 4, EVS</dc:title>
  <dc:creator>ONE</dc:creator>
  <cp:lastModifiedBy>Dr Rajat Sharma</cp:lastModifiedBy>
  <cp:revision>21</cp:revision>
  <dcterms:created xsi:type="dcterms:W3CDTF">2006-08-16T00:00:00Z</dcterms:created>
  <dcterms:modified xsi:type="dcterms:W3CDTF">2020-08-29T05:40:21Z</dcterms:modified>
</cp:coreProperties>
</file>