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2" r:id="rId4"/>
    <p:sldId id="281" r:id="rId5"/>
    <p:sldId id="284" r:id="rId6"/>
    <p:sldId id="293" r:id="rId7"/>
    <p:sldId id="295" r:id="rId8"/>
    <p:sldId id="294" r:id="rId9"/>
    <p:sldId id="288" r:id="rId10"/>
    <p:sldId id="292" r:id="rId11"/>
    <p:sldId id="291" r:id="rId12"/>
    <p:sldId id="290" r:id="rId13"/>
    <p:sldId id="289" r:id="rId14"/>
    <p:sldId id="287" r:id="rId15"/>
    <p:sldId id="286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5" r:id="rId24"/>
    <p:sldId id="266" r:id="rId25"/>
    <p:sldId id="269" r:id="rId26"/>
    <p:sldId id="270" r:id="rId27"/>
    <p:sldId id="271" r:id="rId28"/>
    <p:sldId id="272" r:id="rId29"/>
    <p:sldId id="274" r:id="rId30"/>
    <p:sldId id="273" r:id="rId31"/>
    <p:sldId id="275" r:id="rId32"/>
    <p:sldId id="276" r:id="rId33"/>
    <p:sldId id="279" r:id="rId34"/>
    <p:sldId id="296" r:id="rId35"/>
    <p:sldId id="300" r:id="rId36"/>
    <p:sldId id="299" r:id="rId37"/>
    <p:sldId id="298" r:id="rId38"/>
    <p:sldId id="305" r:id="rId39"/>
    <p:sldId id="304" r:id="rId40"/>
    <p:sldId id="303" r:id="rId41"/>
    <p:sldId id="302" r:id="rId42"/>
    <p:sldId id="301" r:id="rId43"/>
    <p:sldId id="297" r:id="rId44"/>
    <p:sldId id="308" r:id="rId45"/>
    <p:sldId id="309" r:id="rId46"/>
    <p:sldId id="307" r:id="rId47"/>
    <p:sldId id="306" r:id="rId48"/>
    <p:sldId id="310" r:id="rId49"/>
    <p:sldId id="314" r:id="rId50"/>
    <p:sldId id="313" r:id="rId51"/>
    <p:sldId id="312" r:id="rId52"/>
    <p:sldId id="311" r:id="rId53"/>
    <p:sldId id="315" r:id="rId54"/>
    <p:sldId id="317" r:id="rId55"/>
    <p:sldId id="318" r:id="rId56"/>
    <p:sldId id="321" r:id="rId57"/>
    <p:sldId id="320" r:id="rId58"/>
    <p:sldId id="319" r:id="rId59"/>
    <p:sldId id="322" r:id="rId60"/>
    <p:sldId id="316" r:id="rId61"/>
    <p:sldId id="323" r:id="rId62"/>
    <p:sldId id="328" r:id="rId63"/>
    <p:sldId id="329" r:id="rId64"/>
    <p:sldId id="327" r:id="rId65"/>
    <p:sldId id="326" r:id="rId66"/>
    <p:sldId id="325" r:id="rId67"/>
    <p:sldId id="324" r:id="rId68"/>
    <p:sldId id="330" r:id="rId69"/>
    <p:sldId id="333" r:id="rId70"/>
    <p:sldId id="334" r:id="rId71"/>
    <p:sldId id="332" r:id="rId72"/>
    <p:sldId id="331" r:id="rId73"/>
    <p:sldId id="336" r:id="rId74"/>
    <p:sldId id="337" r:id="rId75"/>
    <p:sldId id="335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4" d="100"/>
          <a:sy n="64" d="100"/>
        </p:scale>
        <p:origin x="-151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81C8-9B1B-4312-ADB9-BF1F853408BD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B47F-065A-49FB-AD78-6C1C082B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9583" y="152400"/>
            <a:ext cx="954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u="sng" dirty="0" smtClean="0">
                <a:latin typeface="+mj-lt"/>
              </a:rPr>
              <a:t>ONLINE IN-SERVICE TRAINING COURSE – PRTs (</a:t>
            </a:r>
            <a:r>
              <a:rPr lang="en-US" sz="3100" b="1" u="sng" dirty="0" err="1" smtClean="0">
                <a:latin typeface="+mj-lt"/>
              </a:rPr>
              <a:t>Ist</a:t>
            </a:r>
            <a:r>
              <a:rPr lang="en-US" sz="3100" b="1" u="sng" dirty="0" smtClean="0">
                <a:latin typeface="+mj-lt"/>
              </a:rPr>
              <a:t> SPELL)</a:t>
            </a:r>
            <a:endParaRPr lang="en-US" sz="3100" b="1" u="sng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30580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DIGITAL 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FLASH</a:t>
            </a:r>
          </a:p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CARDS</a:t>
            </a:r>
          </a:p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 – II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09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esktop\PLANTS 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plant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plant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plant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06868">
            <a:off x="-54500" y="2174094"/>
            <a:ext cx="920636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ANIMALS</a:t>
            </a:r>
            <a:endParaRPr lang="en-US" sz="1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2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85800"/>
            <a:ext cx="6300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ANIMALS’ SOUNDS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3244334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https://youtu.be/YCvzPBUPZ9w</a:t>
            </a:r>
          </a:p>
        </p:txBody>
      </p:sp>
    </p:spTree>
    <p:extLst>
      <p:ext uri="{BB962C8B-B14F-4D97-AF65-F5344CB8AC3E}">
        <p14:creationId xmlns:p14="http://schemas.microsoft.com/office/powerpoint/2010/main" val="22238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76962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OBSERVE </a:t>
            </a:r>
          </a:p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</a:t>
            </a:r>
          </a:p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IDENTIFY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c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3407" y="457200"/>
            <a:ext cx="589719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CAT</a:t>
            </a:r>
            <a:endParaRPr lang="en-US" sz="28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21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downloadhor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6553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Bodoni MT Black" pitchFamily="18" charset="0"/>
              </a:rPr>
              <a:t>TOPICS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PLANTS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ANIMALS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HEALTH.HYGIENE &amp; EXERCISE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PLACES OF WORSHIP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OUR FESTIVALS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MEANS OF TRANSPORT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ROAD SAFETY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MEANS OF COMMUNICATION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4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18" y="1371600"/>
            <a:ext cx="883017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HORSE</a:t>
            </a:r>
            <a:endParaRPr lang="en-US" sz="23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35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8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185" y="685800"/>
            <a:ext cx="943437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COW</a:t>
            </a:r>
            <a:endParaRPr lang="en-US" sz="3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95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tig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2201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23900" i="1" dirty="0" smtClean="0">
                <a:solidFill>
                  <a:srgbClr val="FF0000"/>
                </a:solidFill>
              </a:rPr>
              <a:t>TIGER</a:t>
            </a:r>
            <a:endParaRPr lang="en-US" sz="23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esktop\elepha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839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i="1" dirty="0" smtClean="0">
                <a:solidFill>
                  <a:srgbClr val="FF0000"/>
                </a:solidFill>
              </a:rPr>
              <a:t>ELEPHANT</a:t>
            </a:r>
            <a:endParaRPr lang="en-US" sz="13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fis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57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19900" i="1" dirty="0" smtClean="0">
                <a:solidFill>
                  <a:srgbClr val="FF0000"/>
                </a:solidFill>
              </a:rPr>
              <a:t>FISHES</a:t>
            </a:r>
            <a:endParaRPr lang="en-US" sz="19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zeb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1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453953">
            <a:off x="80047" y="1772641"/>
            <a:ext cx="89278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PLANTS 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19900" i="1" dirty="0" smtClean="0">
                <a:solidFill>
                  <a:srgbClr val="FF0000"/>
                </a:solidFill>
              </a:rPr>
              <a:t>ZEBRA</a:t>
            </a:r>
            <a:endParaRPr lang="en-US" sz="199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rhi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7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solidFill>
                  <a:srgbClr val="FF0000"/>
                </a:solidFill>
                <a:latin typeface="Algerian" pitchFamily="82" charset="0"/>
              </a:rPr>
              <a:t>RHINOCEROS</a:t>
            </a:r>
            <a:endParaRPr lang="en-US" sz="9600" i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animal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domestic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animal p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C:\Users\DELL\Desktop\domestic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wild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wild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ELL\Desktop\water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la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0254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ELL\Desktop\water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ELL\Desktop\sound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482" name="Picture 2" descr="C:\Users\DELL\Desktop\young on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HOMES OF ANIMALS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969818" y="3244334"/>
            <a:ext cx="756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https://youtu.be/xzOV4euyv1A</a:t>
            </a:r>
          </a:p>
        </p:txBody>
      </p:sp>
    </p:spTree>
    <p:extLst>
      <p:ext uri="{BB962C8B-B14F-4D97-AF65-F5344CB8AC3E}">
        <p14:creationId xmlns:p14="http://schemas.microsoft.com/office/powerpoint/2010/main" val="22375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935832">
            <a:off x="934524" y="838104"/>
            <a:ext cx="6938246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HEALTH</a:t>
            </a:r>
          </a:p>
          <a:p>
            <a:pPr algn="ctr"/>
            <a:r>
              <a:rPr lang="en-US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HYGIENE &amp;</a:t>
            </a:r>
          </a:p>
          <a:p>
            <a:pPr algn="ctr"/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EXERCISE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VIDEOS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3622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https://youtu.be/a3fTkawDCyY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1" y="3244334"/>
            <a:ext cx="853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https://youtu.be/21s8-SMOSTY</a:t>
            </a:r>
          </a:p>
        </p:txBody>
      </p:sp>
    </p:spTree>
    <p:extLst>
      <p:ext uri="{BB962C8B-B14F-4D97-AF65-F5344CB8AC3E}">
        <p14:creationId xmlns:p14="http://schemas.microsoft.com/office/powerpoint/2010/main" val="4977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ELL\Desktop\Health-and-Hygiene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ELL\Desktop\health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ELL\Desktop\health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DELL\Desktop\healt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ELL\Desktop\health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05930">
            <a:off x="1375729" y="503580"/>
            <a:ext cx="612180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PLACES</a:t>
            </a:r>
          </a:p>
          <a:p>
            <a:pPr algn="ctr"/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WORSHIP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5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plant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WORSHIP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>
                <a:latin typeface="Aharoni" pitchFamily="2" charset="-79"/>
                <a:cs typeface="Aharoni" pitchFamily="2" charset="-79"/>
              </a:rPr>
              <a:t>TEMPLE</a:t>
            </a:r>
            <a:endParaRPr lang="en-US" sz="8800" b="1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DELL\Desktop\HIND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u="sng" dirty="0" smtClean="0">
                <a:latin typeface="Aharoni" pitchFamily="2" charset="-79"/>
                <a:cs typeface="Aharoni" pitchFamily="2" charset="-79"/>
              </a:rPr>
              <a:t>CHURCH</a:t>
            </a:r>
            <a:endParaRPr lang="en-US" sz="11500" b="1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DELL\Desktop\CHUR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u="sng" dirty="0" smtClean="0">
                <a:latin typeface="Aharoni" pitchFamily="2" charset="-79"/>
                <a:cs typeface="Aharoni" pitchFamily="2" charset="-79"/>
              </a:rPr>
              <a:t>GURUDWARA</a:t>
            </a:r>
            <a:endParaRPr lang="en-US" sz="8800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DELL\Desktop\SIK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04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u="sng" dirty="0" smtClean="0">
                <a:latin typeface="Aharoni" pitchFamily="2" charset="-79"/>
                <a:cs typeface="Aharoni" pitchFamily="2" charset="-79"/>
              </a:rPr>
              <a:t>MOSQUE</a:t>
            </a:r>
            <a:endParaRPr lang="en-US" sz="11500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DELL\Desktop\MOSQ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8898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31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BUDD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9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J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8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RELIG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41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809238">
            <a:off x="-180293" y="2698794"/>
            <a:ext cx="95045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OUR FESTIVALS</a:t>
            </a:r>
            <a:endParaRPr lang="en-US" sz="11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781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u="sng" dirty="0" smtClean="0">
                <a:latin typeface="Aharoni" pitchFamily="2" charset="-79"/>
                <a:cs typeface="Aharoni" pitchFamily="2" charset="-79"/>
              </a:rPr>
              <a:t>DIWALI</a:t>
            </a:r>
            <a:endParaRPr lang="en-US" sz="11500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DELL\Desktop\DIWA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931"/>
            <a:ext cx="9153525" cy="52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8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u="sng" dirty="0" smtClean="0">
                <a:latin typeface="Aharoni" pitchFamily="2" charset="-79"/>
                <a:cs typeface="Aharoni" pitchFamily="2" charset="-79"/>
              </a:rPr>
              <a:t>HOLI</a:t>
            </a:r>
            <a:endParaRPr lang="en-US" sz="11500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DELL\Desktop\HO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39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2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plant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u="sng" dirty="0" smtClean="0">
                <a:latin typeface="Aharoni" pitchFamily="2" charset="-79"/>
                <a:cs typeface="Aharoni" pitchFamily="2" charset="-79"/>
              </a:rPr>
              <a:t>CHRISTMAS</a:t>
            </a:r>
            <a:endParaRPr lang="en-US" sz="8800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DELL\Desktop\CHRISTM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8444"/>
            <a:ext cx="9144000" cy="53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37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u="sng" dirty="0" smtClean="0"/>
              <a:t>EID</a:t>
            </a:r>
            <a:endParaRPr lang="en-US" sz="13800" u="sng" dirty="0"/>
          </a:p>
        </p:txBody>
      </p:sp>
      <p:pic>
        <p:nvPicPr>
          <p:cNvPr id="8194" name="Picture 2" descr="C:\Users\DELL\Desktop\E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870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GURU PARV</a:t>
            </a:r>
            <a:endParaRPr lang="en-US" sz="8000" u="sng" dirty="0"/>
          </a:p>
        </p:txBody>
      </p:sp>
      <p:pic>
        <p:nvPicPr>
          <p:cNvPr id="9218" name="Picture 2" descr="C:\Users\DELL\Desktop\GU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63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u="sng" dirty="0" smtClean="0"/>
              <a:t>ONAM</a:t>
            </a:r>
            <a:endParaRPr lang="en-US" sz="9600" u="sng" dirty="0"/>
          </a:p>
        </p:txBody>
      </p:sp>
      <p:pic>
        <p:nvPicPr>
          <p:cNvPr id="10242" name="Picture 2" descr="C:\Users\DELL\Desktop\ON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75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TRANSP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10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LAND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99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978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AI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84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AIR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6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WA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1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plant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THREE-WHEELER </a:t>
            </a:r>
            <a:endParaRPr lang="en-US" sz="8000" u="sng" dirty="0"/>
          </a:p>
        </p:txBody>
      </p:sp>
      <p:pic>
        <p:nvPicPr>
          <p:cNvPr id="17410" name="Picture 2" descr="C:\Users\DELL\Desktop\THREE WHEE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156"/>
            <a:ext cx="9144000" cy="53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66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u="sng" dirty="0" smtClean="0"/>
              <a:t>TWO-WHEELER</a:t>
            </a:r>
            <a:endParaRPr lang="en-US" sz="8800" u="sng" dirty="0"/>
          </a:p>
        </p:txBody>
      </p:sp>
      <p:pic>
        <p:nvPicPr>
          <p:cNvPr id="18434" name="Picture 2" descr="C:\Users\DELL\Desktop\TWO WHE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714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u="sng" dirty="0" smtClean="0"/>
              <a:t>TRAIN</a:t>
            </a:r>
            <a:endParaRPr lang="en-US" sz="11500" u="sng" dirty="0"/>
          </a:p>
        </p:txBody>
      </p:sp>
      <p:pic>
        <p:nvPicPr>
          <p:cNvPr id="19458" name="Picture 2" descr="C:\Users\DELL\Desktop\TR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605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ELL\Desktop\R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79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/>
              <a:t>ZEBRA CROSSING</a:t>
            </a:r>
            <a:endParaRPr lang="en-US" sz="7200" u="sng" dirty="0"/>
          </a:p>
        </p:txBody>
      </p:sp>
      <p:pic>
        <p:nvPicPr>
          <p:cNvPr id="21506" name="Picture 2" descr="C:\Users\DELL\Desktop\ZEB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181"/>
            <a:ext cx="9143999" cy="55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723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TRAFFIC LIGHTS</a:t>
            </a:r>
            <a:endParaRPr lang="en-US" sz="8000" u="sng" dirty="0"/>
          </a:p>
        </p:txBody>
      </p:sp>
      <p:pic>
        <p:nvPicPr>
          <p:cNvPr id="22530" name="Picture 2" descr="C:\Users\DELL\Desktop\LIGH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200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478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59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738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83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plant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/>
              <a:t>TELEVISION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42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NEWSPAPER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4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891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INTERNET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9712"/>
            <a:ext cx="9144000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1435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/>
              <a:t>PHONES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85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/>
              <a:t>COMPUTER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0903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TELEGRAM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32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238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151" y="4386352"/>
            <a:ext cx="75206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720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1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PLANT 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5796656</TotalTime>
  <Words>105</Words>
  <Application>Microsoft Office PowerPoint</Application>
  <PresentationFormat>On-screen Show (4:3)</PresentationFormat>
  <Paragraphs>64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</vt:lpstr>
      <vt:lpstr>PowerPoint Presentation</vt:lpstr>
      <vt:lpstr>ELEPHANT</vt:lpstr>
      <vt:lpstr>PowerPoint Presentation</vt:lpstr>
      <vt:lpstr>FISHES</vt:lpstr>
      <vt:lpstr>PowerPoint Presentation</vt:lpstr>
      <vt:lpstr>ZEBRA</vt:lpstr>
      <vt:lpstr>PowerPoint Presentation</vt:lpstr>
      <vt:lpstr>RHINOCEROS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HOMES OF ANIMALS</vt:lpstr>
      <vt:lpstr>PowerPoint Presentation</vt:lpstr>
      <vt:lpstr>LINK TO VIDEOS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TEMPLE</vt:lpstr>
      <vt:lpstr>CHURCH</vt:lpstr>
      <vt:lpstr>GURUDWARA</vt:lpstr>
      <vt:lpstr>MOSQUE</vt:lpstr>
      <vt:lpstr>PowerPoint Presentation</vt:lpstr>
      <vt:lpstr>PowerPoint Presentation</vt:lpstr>
      <vt:lpstr>PowerPoint Presentation</vt:lpstr>
      <vt:lpstr>DIWALI</vt:lpstr>
      <vt:lpstr>HOLI</vt:lpstr>
      <vt:lpstr>CHRISTMAS</vt:lpstr>
      <vt:lpstr>EID</vt:lpstr>
      <vt:lpstr>GURU PARV</vt:lpstr>
      <vt:lpstr>ONAM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THREE-WHEELER </vt:lpstr>
      <vt:lpstr>TWO-WHEELER</vt:lpstr>
      <vt:lpstr>TRAIN</vt:lpstr>
      <vt:lpstr>PowerPoint Presentation</vt:lpstr>
      <vt:lpstr>ZEBRA CROSSING</vt:lpstr>
      <vt:lpstr>TRAFFIC LIGHTS</vt:lpstr>
      <vt:lpstr>PowerPoint Presentation</vt:lpstr>
      <vt:lpstr>PowerPoint Presentation</vt:lpstr>
      <vt:lpstr>PowerPoint Presentation</vt:lpstr>
      <vt:lpstr>PowerPoint Presentation</vt:lpstr>
      <vt:lpstr>TELEVISION</vt:lpstr>
      <vt:lpstr>NEWSPAPER</vt:lpstr>
      <vt:lpstr>INTERNET</vt:lpstr>
      <vt:lpstr>PHONES</vt:lpstr>
      <vt:lpstr>COMPUTER</vt:lpstr>
      <vt:lpstr>TELEGRAM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</cp:revision>
  <dcterms:created xsi:type="dcterms:W3CDTF">2020-08-25T11:10:01Z</dcterms:created>
  <dcterms:modified xsi:type="dcterms:W3CDTF">2020-08-27T04:36:02Z</dcterms:modified>
</cp:coreProperties>
</file>