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38.jpg" ContentType="image/gif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4dd40bd153f465f" providerId="LiveId" clId="{5AEB8A59-8FC8-4CDA-91C7-DC3555E0856E}"/>
    <pc:docChg chg="undo custSel modSld">
      <pc:chgData name="" userId="24dd40bd153f465f" providerId="LiveId" clId="{5AEB8A59-8FC8-4CDA-91C7-DC3555E0856E}" dt="2017-09-12T16:02:06.679" v="143" actId="404"/>
      <pc:docMkLst>
        <pc:docMk/>
      </pc:docMkLst>
      <pc:sldChg chg="modSp">
        <pc:chgData name="" userId="24dd40bd153f465f" providerId="LiveId" clId="{5AEB8A59-8FC8-4CDA-91C7-DC3555E0856E}" dt="2017-09-12T16:01:38.153" v="141" actId="1076"/>
        <pc:sldMkLst>
          <pc:docMk/>
          <pc:sldMk cId="115538642" sldId="257"/>
        </pc:sldMkLst>
        <pc:picChg chg="mod">
          <ac:chgData name="" userId="24dd40bd153f465f" providerId="LiveId" clId="{5AEB8A59-8FC8-4CDA-91C7-DC3555E0856E}" dt="2017-09-12T16:01:38.153" v="141" actId="1076"/>
          <ac:picMkLst>
            <pc:docMk/>
            <pc:sldMk cId="115538642" sldId="257"/>
            <ac:picMk id="23" creationId="{CD5F426A-A284-4AAE-AA63-D0CC987702AD}"/>
          </ac:picMkLst>
        </pc:picChg>
      </pc:sldChg>
      <pc:sldChg chg="modSp">
        <pc:chgData name="" userId="24dd40bd153f465f" providerId="LiveId" clId="{5AEB8A59-8FC8-4CDA-91C7-DC3555E0856E}" dt="2017-09-12T16:02:06.679" v="143" actId="404"/>
        <pc:sldMkLst>
          <pc:docMk/>
          <pc:sldMk cId="2533545879" sldId="258"/>
        </pc:sldMkLst>
        <pc:spChg chg="mod">
          <ac:chgData name="" userId="24dd40bd153f465f" providerId="LiveId" clId="{5AEB8A59-8FC8-4CDA-91C7-DC3555E0856E}" dt="2017-09-12T16:02:06.679" v="143" actId="404"/>
          <ac:spMkLst>
            <pc:docMk/>
            <pc:sldMk cId="2533545879" sldId="258"/>
            <ac:spMk id="2" creationId="{4D6CCE8D-9DA1-46BD-A71D-9D17692AA8C5}"/>
          </ac:spMkLst>
        </pc:spChg>
      </pc:sldChg>
      <pc:sldChg chg="addSp delSp modSp modAnim">
        <pc:chgData name="" userId="24dd40bd153f465f" providerId="LiveId" clId="{5AEB8A59-8FC8-4CDA-91C7-DC3555E0856E}" dt="2017-09-12T15:57:55.815" v="140" actId="20577"/>
        <pc:sldMkLst>
          <pc:docMk/>
          <pc:sldMk cId="611944874" sldId="261"/>
        </pc:sldMkLst>
        <pc:spChg chg="mod">
          <ac:chgData name="" userId="24dd40bd153f465f" providerId="LiveId" clId="{5AEB8A59-8FC8-4CDA-91C7-DC3555E0856E}" dt="2017-09-12T15:57:55.815" v="140" actId="20577"/>
          <ac:spMkLst>
            <pc:docMk/>
            <pc:sldMk cId="611944874" sldId="261"/>
            <ac:spMk id="2" creationId="{A6AA1886-1DDD-49BF-B1EF-60FCCDDDAD50}"/>
          </ac:spMkLst>
        </pc:spChg>
        <pc:spChg chg="add mod">
          <ac:chgData name="" userId="24dd40bd153f465f" providerId="LiveId" clId="{5AEB8A59-8FC8-4CDA-91C7-DC3555E0856E}" dt="2017-09-12T15:55:27.495" v="100" actId="404"/>
          <ac:spMkLst>
            <pc:docMk/>
            <pc:sldMk cId="611944874" sldId="261"/>
            <ac:spMk id="3" creationId="{03528D4C-0D31-4865-9AF4-896BBBB9D84C}"/>
          </ac:spMkLst>
        </pc:spChg>
        <pc:spChg chg="add mod">
          <ac:chgData name="" userId="24dd40bd153f465f" providerId="LiveId" clId="{5AEB8A59-8FC8-4CDA-91C7-DC3555E0856E}" dt="2017-09-12T15:54:44.096" v="88" actId="403"/>
          <ac:spMkLst>
            <pc:docMk/>
            <pc:sldMk cId="611944874" sldId="261"/>
            <ac:spMk id="6" creationId="{7C937666-9903-4288-A700-8BADB37ADC75}"/>
          </ac:spMkLst>
        </pc:spChg>
        <pc:spChg chg="add del mod">
          <ac:chgData name="" userId="24dd40bd153f465f" providerId="LiveId" clId="{5AEB8A59-8FC8-4CDA-91C7-DC3555E0856E}" dt="2017-09-12T15:50:37.777" v="19" actId="478"/>
          <ac:spMkLst>
            <pc:docMk/>
            <pc:sldMk cId="611944874" sldId="261"/>
            <ac:spMk id="10" creationId="{429EAA39-BC0D-4B5E-AFCE-804E1C7AF5D2}"/>
          </ac:spMkLst>
        </pc:spChg>
        <pc:spChg chg="add del mod">
          <ac:chgData name="" userId="24dd40bd153f465f" providerId="LiveId" clId="{5AEB8A59-8FC8-4CDA-91C7-DC3555E0856E}" dt="2017-09-12T15:52:15.908" v="58" actId="20577"/>
          <ac:spMkLst>
            <pc:docMk/>
            <pc:sldMk cId="611944874" sldId="261"/>
            <ac:spMk id="12" creationId="{7DA0ECD2-11F0-4CE8-8090-E0189776E039}"/>
          </ac:spMkLst>
        </pc:spChg>
        <pc:spChg chg="add mod">
          <ac:chgData name="" userId="24dd40bd153f465f" providerId="LiveId" clId="{5AEB8A59-8FC8-4CDA-91C7-DC3555E0856E}" dt="2017-09-12T15:55:44.207" v="102" actId="14100"/>
          <ac:spMkLst>
            <pc:docMk/>
            <pc:sldMk cId="611944874" sldId="261"/>
            <ac:spMk id="14" creationId="{4532A18B-C30B-4516-B2D0-AEF03B3F3FF7}"/>
          </ac:spMkLst>
        </pc:spChg>
        <pc:spChg chg="add mod">
          <ac:chgData name="" userId="24dd40bd153f465f" providerId="LiveId" clId="{5AEB8A59-8FC8-4CDA-91C7-DC3555E0856E}" dt="2017-09-12T15:56:02.140" v="104" actId="14100"/>
          <ac:spMkLst>
            <pc:docMk/>
            <pc:sldMk cId="611944874" sldId="261"/>
            <ac:spMk id="16" creationId="{7E4DA037-5825-4BFB-BF7F-E5CAF1DE531D}"/>
          </ac:spMkLst>
        </pc:spChg>
        <pc:picChg chg="add mod">
          <ac:chgData name="" userId="24dd40bd153f465f" providerId="LiveId" clId="{5AEB8A59-8FC8-4CDA-91C7-DC3555E0856E}" dt="2017-09-12T15:56:24.093" v="105" actId="1076"/>
          <ac:picMkLst>
            <pc:docMk/>
            <pc:sldMk cId="611944874" sldId="261"/>
            <ac:picMk id="4" creationId="{D7D52345-FC0B-4CF9-98A3-19F551114A5F}"/>
          </ac:picMkLst>
        </pc:picChg>
        <pc:picChg chg="mod">
          <ac:chgData name="" userId="24dd40bd153f465f" providerId="LiveId" clId="{5AEB8A59-8FC8-4CDA-91C7-DC3555E0856E}" dt="2017-09-12T15:56:31.030" v="107" actId="1076"/>
          <ac:picMkLst>
            <pc:docMk/>
            <pc:sldMk cId="611944874" sldId="261"/>
            <ac:picMk id="7" creationId="{D327A508-DF93-4BE2-AC24-E4C3838582FB}"/>
          </ac:picMkLst>
        </pc:picChg>
        <pc:picChg chg="add mod">
          <ac:chgData name="" userId="24dd40bd153f465f" providerId="LiveId" clId="{5AEB8A59-8FC8-4CDA-91C7-DC3555E0856E}" dt="2017-09-12T15:46:56.672" v="6" actId="1076"/>
          <ac:picMkLst>
            <pc:docMk/>
            <pc:sldMk cId="611944874" sldId="261"/>
            <ac:picMk id="8" creationId="{959EA178-B7B5-4512-88B0-D646D18A4766}"/>
          </ac:picMkLst>
        </pc:picChg>
        <pc:picChg chg="mod">
          <ac:chgData name="" userId="24dd40bd153f465f" providerId="LiveId" clId="{5AEB8A59-8FC8-4CDA-91C7-DC3555E0856E}" dt="2017-09-12T15:52:14.438" v="57" actId="1076"/>
          <ac:picMkLst>
            <pc:docMk/>
            <pc:sldMk cId="611944874" sldId="261"/>
            <ac:picMk id="13" creationId="{226E82A9-85E2-4C9F-B771-50F462ACC1F9}"/>
          </ac:picMkLst>
        </pc:picChg>
        <pc:picChg chg="mod">
          <ac:chgData name="" userId="24dd40bd153f465f" providerId="LiveId" clId="{5AEB8A59-8FC8-4CDA-91C7-DC3555E0856E}" dt="2017-09-12T15:56:28.804" v="106" actId="1076"/>
          <ac:picMkLst>
            <pc:docMk/>
            <pc:sldMk cId="611944874" sldId="261"/>
            <ac:picMk id="15" creationId="{3C381E29-4745-4942-BF7C-574E87112C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8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70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19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5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286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177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02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419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79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27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69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1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999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79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1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7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62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EDBC77-7A93-4FE1-BA88-006B37940D3F}" type="datetimeFigureOut">
              <a:rPr lang="en-IN" smtClean="0"/>
              <a:t>29-08-2020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32DB7D-E7AC-413E-8CE8-B727D3AA22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3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73D9-59B6-4DB6-9733-99926121A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925551"/>
            <a:ext cx="8689976" cy="2241395"/>
          </a:xfrm>
        </p:spPr>
        <p:txBody>
          <a:bodyPr>
            <a:normAutofit fontScale="90000"/>
          </a:bodyPr>
          <a:lstStyle/>
          <a:p>
            <a:r>
              <a:rPr lang="en-IN" sz="7200" dirty="0" err="1">
                <a:latin typeface="Jokerman" panose="04090605060D06020702" pitchFamily="82" charset="0"/>
              </a:rPr>
              <a:t>Evs</a:t>
            </a:r>
            <a:r>
              <a:rPr lang="en-IN" sz="7200" dirty="0">
                <a:latin typeface="Jokerman" panose="04090605060D06020702" pitchFamily="82" charset="0"/>
              </a:rPr>
              <a:t> </a:t>
            </a:r>
            <a:br>
              <a:rPr lang="en-IN" sz="7200" dirty="0">
                <a:latin typeface="Jokerman" panose="04090605060D06020702" pitchFamily="82" charset="0"/>
              </a:rPr>
            </a:br>
            <a:r>
              <a:rPr lang="en-IN" sz="7200" dirty="0">
                <a:latin typeface="Jokerman" panose="04090605060D06020702" pitchFamily="82" charset="0"/>
              </a:rPr>
              <a:t>back to basics </a:t>
            </a:r>
            <a:r>
              <a:rPr lang="en-IN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Water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7D5EA-96E6-43C0-A16D-AD00958AA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500" y="3250581"/>
            <a:ext cx="8689976" cy="1371599"/>
          </a:xfrm>
        </p:spPr>
        <p:txBody>
          <a:bodyPr>
            <a:noAutofit/>
          </a:bodyPr>
          <a:lstStyle/>
          <a:p>
            <a:r>
              <a:rPr lang="en-IN" sz="4000" dirty="0" err="1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Evs</a:t>
            </a:r>
            <a:r>
              <a:rPr lang="en-IN" sz="40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(class-I &amp; ii)</a:t>
            </a:r>
          </a:p>
          <a:p>
            <a:r>
              <a:rPr lang="en-IN" sz="40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(theme </a:t>
            </a:r>
            <a:r>
              <a:rPr lang="en-IN" sz="40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water)</a:t>
            </a:r>
          </a:p>
          <a:p>
            <a:r>
              <a:rPr lang="en-IN" sz="40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Nidhi Sharma, </a:t>
            </a:r>
            <a:r>
              <a:rPr lang="en-IN" sz="4000" dirty="0" err="1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prt</a:t>
            </a:r>
            <a:r>
              <a:rPr lang="en-IN" sz="40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</a:p>
          <a:p>
            <a:r>
              <a:rPr lang="en-IN" sz="4000" dirty="0" err="1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Kv</a:t>
            </a:r>
            <a:r>
              <a:rPr lang="en-IN" sz="4000" dirty="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INA COLONY</a:t>
            </a:r>
          </a:p>
        </p:txBody>
      </p:sp>
    </p:spTree>
    <p:extLst>
      <p:ext uri="{BB962C8B-B14F-4D97-AF65-F5344CB8AC3E}">
        <p14:creationId xmlns:p14="http://schemas.microsoft.com/office/powerpoint/2010/main" val="7800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27D6-E73E-4557-B1EB-6F6C1E3C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200722"/>
            <a:ext cx="10364451" cy="2567462"/>
          </a:xfrm>
        </p:spPr>
        <p:txBody>
          <a:bodyPr>
            <a:normAutofit/>
          </a:bodyPr>
          <a:lstStyle/>
          <a:p>
            <a:r>
              <a:rPr lang="en-IN" sz="4400" dirty="0">
                <a:latin typeface="Cooper Black" panose="0208090404030B020404" pitchFamily="18" charset="0"/>
              </a:rPr>
              <a:t>Where do you see water?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9D71B-CF0D-45D7-BBEE-8AC48547E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96" y="4750417"/>
            <a:ext cx="2505396" cy="21236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31478-A31F-4DBB-BD7C-C65C5443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59" y="396269"/>
            <a:ext cx="1129195" cy="181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D3D286-83B9-4436-9F25-AE69A798B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17" y="2290136"/>
            <a:ext cx="2745480" cy="2450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9FF4A-4A8E-4AB8-8CA8-7CB72F128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41" y="1724496"/>
            <a:ext cx="2204431" cy="3025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0D57B4-063B-4A58-A0F4-BF25FBB55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95" y="4740477"/>
            <a:ext cx="3193799" cy="2133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A0B62C-8E15-46EB-9339-A1081CECE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99" y="1724496"/>
            <a:ext cx="2207019" cy="2989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AF3B84-E3DD-404E-9CF7-E74E43281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03" y="4750417"/>
            <a:ext cx="3086611" cy="1996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8BED61-5106-46D1-90CA-8B672EB0B5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95" y="4750417"/>
            <a:ext cx="2805458" cy="2107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5BA8E1-25D3-439D-A914-DB6E229CC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51" y="1754006"/>
            <a:ext cx="2978045" cy="29780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5F426A-A284-4AAE-AA63-D0CC98770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459" y="1739261"/>
            <a:ext cx="2979535" cy="30512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EF28B2-137B-4FC1-835C-B304A545A2E0}"/>
              </a:ext>
            </a:extLst>
          </p:cNvPr>
          <p:cNvSpPr txBox="1"/>
          <p:nvPr/>
        </p:nvSpPr>
        <p:spPr>
          <a:xfrm>
            <a:off x="349623" y="2366741"/>
            <a:ext cx="9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TAP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2C03A1-BC0E-4FE4-A40B-1D44905429CE}"/>
              </a:ext>
            </a:extLst>
          </p:cNvPr>
          <p:cNvSpPr txBox="1"/>
          <p:nvPr/>
        </p:nvSpPr>
        <p:spPr>
          <a:xfrm>
            <a:off x="2688221" y="1938799"/>
            <a:ext cx="130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RAIN</a:t>
            </a:r>
            <a:endParaRPr lang="en-IN" sz="2000" dirty="0">
              <a:latin typeface="Cooper Black" panose="0208090404030B0204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32872-99CB-4BF0-A605-322C3E614C54}"/>
              </a:ext>
            </a:extLst>
          </p:cNvPr>
          <p:cNvSpPr txBox="1"/>
          <p:nvPr/>
        </p:nvSpPr>
        <p:spPr>
          <a:xfrm>
            <a:off x="4949427" y="3079555"/>
            <a:ext cx="165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Cooper Black" panose="0208090404030B020404" pitchFamily="18" charset="0"/>
              </a:rPr>
              <a:t>PUDDLE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15CECB-E2BD-4EEB-BB58-F72465A6BC04}"/>
              </a:ext>
            </a:extLst>
          </p:cNvPr>
          <p:cNvSpPr txBox="1"/>
          <p:nvPr/>
        </p:nvSpPr>
        <p:spPr>
          <a:xfrm>
            <a:off x="6883838" y="6193310"/>
            <a:ext cx="201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RIVER</a:t>
            </a:r>
            <a:endParaRPr lang="en-US" sz="24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9ABADD-D430-41E2-BD38-DCD2DE9F73B9}"/>
              </a:ext>
            </a:extLst>
          </p:cNvPr>
          <p:cNvSpPr txBox="1"/>
          <p:nvPr/>
        </p:nvSpPr>
        <p:spPr>
          <a:xfrm>
            <a:off x="7275922" y="1867533"/>
            <a:ext cx="240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Cooper Black" panose="0208090404030B020404" pitchFamily="18" charset="0"/>
              </a:rPr>
              <a:t>SEA</a:t>
            </a:r>
            <a:endParaRPr lang="en-US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9ED0D4-1772-4239-B408-BAAB5CF582B3}"/>
              </a:ext>
            </a:extLst>
          </p:cNvPr>
          <p:cNvSpPr txBox="1"/>
          <p:nvPr/>
        </p:nvSpPr>
        <p:spPr>
          <a:xfrm>
            <a:off x="3995071" y="5675242"/>
            <a:ext cx="157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POND</a:t>
            </a:r>
            <a:endParaRPr lang="en-US" sz="24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DC80E-9873-4F7B-8EBA-872E85F5185C}"/>
              </a:ext>
            </a:extLst>
          </p:cNvPr>
          <p:cNvSpPr txBox="1"/>
          <p:nvPr/>
        </p:nvSpPr>
        <p:spPr>
          <a:xfrm>
            <a:off x="697532" y="6100978"/>
            <a:ext cx="220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oper Black" panose="0208090404030B020404" pitchFamily="18" charset="0"/>
              </a:rPr>
              <a:t>SWIMMING POOL</a:t>
            </a:r>
            <a:endParaRPr lang="en-US" sz="20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0B62B4-F529-46AE-AA9E-4ED7465B1D55}"/>
              </a:ext>
            </a:extLst>
          </p:cNvPr>
          <p:cNvSpPr txBox="1"/>
          <p:nvPr/>
        </p:nvSpPr>
        <p:spPr>
          <a:xfrm>
            <a:off x="10011053" y="1596511"/>
            <a:ext cx="235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WATERFALL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D8990D-F88E-47D4-963D-A750C2F0B45E}"/>
              </a:ext>
            </a:extLst>
          </p:cNvPr>
          <p:cNvSpPr txBox="1"/>
          <p:nvPr/>
        </p:nvSpPr>
        <p:spPr>
          <a:xfrm>
            <a:off x="9279305" y="4777500"/>
            <a:ext cx="170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DRAIN</a:t>
            </a:r>
            <a:endParaRPr lang="en-US" sz="24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1A91-9CBC-4031-AE85-CF3473D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>
                <a:solidFill>
                  <a:srgbClr val="002060"/>
                </a:solidFill>
                <a:latin typeface="Cooper Black" panose="0208090404030B020404" pitchFamily="18" charset="0"/>
              </a:rPr>
              <a:t>WHO LIVES IN WATER?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4CF6C5-F4AF-45C2-9145-320772EF72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2264"/>
            <a:ext cx="3059383" cy="187933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4532E-CE57-4286-B8F2-9C4A0F66C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82" y="2032264"/>
            <a:ext cx="2493497" cy="1879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2A043A-ED23-4A6C-A33C-A8FED6D50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79" y="2032264"/>
            <a:ext cx="3059306" cy="2530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AC5AF2-879C-4AF6-BD7D-9CEC370C3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5" y="1972997"/>
            <a:ext cx="3527557" cy="25803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E8028D-01F5-497A-B905-0358BC219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49" y="3805000"/>
            <a:ext cx="3270504" cy="2674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48F12-4FBB-4E24-B3FC-C0315F305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1" y="4553340"/>
            <a:ext cx="4654421" cy="2518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80A376-1868-418C-B397-ED16FF11B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37" y="4553340"/>
            <a:ext cx="1802384" cy="22750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8B414A-6EA5-4DDF-9D1F-698A26287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91" y="3891358"/>
            <a:ext cx="2879553" cy="26031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68B5B6-EFB2-4839-B8AE-B8F70F415E35}"/>
              </a:ext>
            </a:extLst>
          </p:cNvPr>
          <p:cNvSpPr txBox="1"/>
          <p:nvPr/>
        </p:nvSpPr>
        <p:spPr>
          <a:xfrm>
            <a:off x="3571198" y="3695532"/>
            <a:ext cx="4223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C00000"/>
                </a:solidFill>
                <a:latin typeface="Jokerman" panose="04090605060D06020702" pitchFamily="82" charset="0"/>
              </a:rPr>
              <a:t>FISHES</a:t>
            </a:r>
          </a:p>
        </p:txBody>
      </p:sp>
    </p:spTree>
    <p:extLst>
      <p:ext uri="{BB962C8B-B14F-4D97-AF65-F5344CB8AC3E}">
        <p14:creationId xmlns:p14="http://schemas.microsoft.com/office/powerpoint/2010/main" val="7547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CE8D-9DA1-46BD-A71D-9D17692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Autofit/>
          </a:bodyPr>
          <a:lstStyle/>
          <a:p>
            <a:r>
              <a:rPr lang="en-IN" sz="66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We are not fishes!!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9F2FC-A056-416E-83C4-5B3A0DDB82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" y="1382989"/>
            <a:ext cx="3424237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91A76-106C-43CD-B666-4DD93D07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34" y="4823438"/>
            <a:ext cx="2366366" cy="2233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9793D2-4DFB-45AC-9E7C-1FA063CBD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73" y="4807225"/>
            <a:ext cx="2234261" cy="2457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1CEA9-4C41-4909-B944-FCF0B4BB8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" y="4675658"/>
            <a:ext cx="2371725" cy="2381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ADD9BC-D821-423A-9290-203954907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49" y="4807226"/>
            <a:ext cx="2608090" cy="2050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20E5C-5D49-4849-AC9E-750CDA797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48" y="4807226"/>
            <a:ext cx="2510925" cy="20494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FD1624-BD1F-4BF3-8C57-10F8F579B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77" y="1461184"/>
            <a:ext cx="5642114" cy="337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053146-FB9F-4575-8734-BEB3EB229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35" y="1380178"/>
            <a:ext cx="3036042" cy="34290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B169F90-2825-472F-937C-203A5752E966}"/>
              </a:ext>
            </a:extLst>
          </p:cNvPr>
          <p:cNvSpPr txBox="1"/>
          <p:nvPr/>
        </p:nvSpPr>
        <p:spPr>
          <a:xfrm>
            <a:off x="596348" y="3289852"/>
            <a:ext cx="225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OCTOPUS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9731F-9A1A-404E-92DF-6FD7B6100C00}"/>
              </a:ext>
            </a:extLst>
          </p:cNvPr>
          <p:cNvSpPr txBox="1"/>
          <p:nvPr/>
        </p:nvSpPr>
        <p:spPr>
          <a:xfrm>
            <a:off x="3757094" y="3474518"/>
            <a:ext cx="257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DOLPHIN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505A56-CA57-46FF-8842-39C49D497780}"/>
              </a:ext>
            </a:extLst>
          </p:cNvPr>
          <p:cNvSpPr txBox="1"/>
          <p:nvPr/>
        </p:nvSpPr>
        <p:spPr>
          <a:xfrm>
            <a:off x="8885583" y="1871504"/>
            <a:ext cx="28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WHALE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1DD585-BDD5-41A3-ADB5-ACBBA3094EED}"/>
              </a:ext>
            </a:extLst>
          </p:cNvPr>
          <p:cNvSpPr txBox="1"/>
          <p:nvPr/>
        </p:nvSpPr>
        <p:spPr>
          <a:xfrm>
            <a:off x="337930" y="5486400"/>
            <a:ext cx="18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TURTLE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E18625-7420-492D-BDA5-18C5F605220A}"/>
              </a:ext>
            </a:extLst>
          </p:cNvPr>
          <p:cNvSpPr txBox="1"/>
          <p:nvPr/>
        </p:nvSpPr>
        <p:spPr>
          <a:xfrm>
            <a:off x="3084027" y="5722191"/>
            <a:ext cx="1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CRAB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65969-243E-4F8F-B761-24A62EB07AFD}"/>
              </a:ext>
            </a:extLst>
          </p:cNvPr>
          <p:cNvSpPr txBox="1"/>
          <p:nvPr/>
        </p:nvSpPr>
        <p:spPr>
          <a:xfrm>
            <a:off x="5284769" y="4832863"/>
            <a:ext cx="216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OYESTER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FD2B1-6F0B-437E-8E5D-B5F933D42AAE}"/>
              </a:ext>
            </a:extLst>
          </p:cNvPr>
          <p:cNvSpPr txBox="1"/>
          <p:nvPr/>
        </p:nvSpPr>
        <p:spPr>
          <a:xfrm>
            <a:off x="7795694" y="5993294"/>
            <a:ext cx="177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JELLY FISH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E0A7D6-D127-442A-86A8-430C25C21DDD}"/>
              </a:ext>
            </a:extLst>
          </p:cNvPr>
          <p:cNvSpPr txBox="1"/>
          <p:nvPr/>
        </p:nvSpPr>
        <p:spPr>
          <a:xfrm>
            <a:off x="10136076" y="6116247"/>
            <a:ext cx="166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ooper Black" panose="0208090404030B020404" pitchFamily="18" charset="0"/>
              </a:rPr>
              <a:t>STAR FISH</a:t>
            </a:r>
          </a:p>
        </p:txBody>
      </p:sp>
    </p:spTree>
    <p:extLst>
      <p:ext uri="{BB962C8B-B14F-4D97-AF65-F5344CB8AC3E}">
        <p14:creationId xmlns:p14="http://schemas.microsoft.com/office/powerpoint/2010/main" val="25335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F4E38-A4EE-48D7-B5C5-0608E2090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200" y="113066"/>
            <a:ext cx="7423525" cy="3318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1979F-FCBC-4539-8E05-AC140F56F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54" y="100274"/>
            <a:ext cx="6005944" cy="3422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F897E-7D5A-46D8-8B3E-161FB5CC2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391" y="3411334"/>
            <a:ext cx="2701423" cy="3595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3423E-BCA5-4D43-8C45-03C85FDF7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73" y="3389242"/>
            <a:ext cx="3894914" cy="3468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77C90F-663F-4D00-909B-3B0C1842F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09" y="3522542"/>
            <a:ext cx="3481097" cy="3335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3983F-0393-4C1E-B306-04D93AB85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26" y="3389241"/>
            <a:ext cx="3920966" cy="36393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F591AA-A1C6-4D42-8040-1F37999DE485}"/>
              </a:ext>
            </a:extLst>
          </p:cNvPr>
          <p:cNvSpPr txBox="1"/>
          <p:nvPr/>
        </p:nvSpPr>
        <p:spPr>
          <a:xfrm>
            <a:off x="-914456" y="469321"/>
            <a:ext cx="1181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Cooper Black" panose="0208090404030B020404" pitchFamily="18" charset="0"/>
              </a:rPr>
              <a:t>WE CAN LIVE IN WATER AND LAND BOTH!!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66DDC-0C04-443C-8660-AE917EC61E65}"/>
              </a:ext>
            </a:extLst>
          </p:cNvPr>
          <p:cNvSpPr txBox="1"/>
          <p:nvPr/>
        </p:nvSpPr>
        <p:spPr>
          <a:xfrm>
            <a:off x="2701563" y="2645265"/>
            <a:ext cx="3885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ALLIGATOR</a:t>
            </a:r>
            <a:endParaRPr lang="en-US" sz="28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8CBA9-0A80-4EE8-9101-9BEC340C495C}"/>
              </a:ext>
            </a:extLst>
          </p:cNvPr>
          <p:cNvSpPr txBox="1"/>
          <p:nvPr/>
        </p:nvSpPr>
        <p:spPr>
          <a:xfrm>
            <a:off x="7942131" y="1503804"/>
            <a:ext cx="19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latin typeface="Cooper Black" panose="0208090404030B0204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95F859-71C3-49EE-BD01-E4B38E0650C1}"/>
              </a:ext>
            </a:extLst>
          </p:cNvPr>
          <p:cNvSpPr txBox="1"/>
          <p:nvPr/>
        </p:nvSpPr>
        <p:spPr>
          <a:xfrm>
            <a:off x="7406683" y="1069324"/>
            <a:ext cx="297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Cooper Black" panose="0208090404030B020404" pitchFamily="18" charset="0"/>
              </a:rPr>
              <a:t>SEAL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6397CE-4494-4679-90B7-D01987BF7E9C}"/>
              </a:ext>
            </a:extLst>
          </p:cNvPr>
          <p:cNvSpPr txBox="1"/>
          <p:nvPr/>
        </p:nvSpPr>
        <p:spPr>
          <a:xfrm>
            <a:off x="-200416" y="5386192"/>
            <a:ext cx="273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Cooper Black" panose="0208090404030B020404" pitchFamily="18" charset="0"/>
              </a:rPr>
              <a:t>PENGUINS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EB90D8-0CAF-4F7D-9732-B5C2C2B6BDA4}"/>
              </a:ext>
            </a:extLst>
          </p:cNvPr>
          <p:cNvSpPr txBox="1"/>
          <p:nvPr/>
        </p:nvSpPr>
        <p:spPr>
          <a:xfrm>
            <a:off x="1761149" y="4221044"/>
            <a:ext cx="2264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WATER SNAKE</a:t>
            </a:r>
            <a:endParaRPr lang="en-US" sz="28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D8741-CCB7-48F8-9082-14764270EC4E}"/>
              </a:ext>
            </a:extLst>
          </p:cNvPr>
          <p:cNvSpPr txBox="1"/>
          <p:nvPr/>
        </p:nvSpPr>
        <p:spPr>
          <a:xfrm>
            <a:off x="6601978" y="3672520"/>
            <a:ext cx="190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Cooper Black" panose="0208090404030B020404" pitchFamily="18" charset="0"/>
              </a:rPr>
              <a:t>DUCK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8B2C7B-037E-4463-9067-B47698C4723A}"/>
              </a:ext>
            </a:extLst>
          </p:cNvPr>
          <p:cNvSpPr txBox="1"/>
          <p:nvPr/>
        </p:nvSpPr>
        <p:spPr>
          <a:xfrm>
            <a:off x="8872753" y="3672520"/>
            <a:ext cx="159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Cooper Black" panose="0208090404030B020404" pitchFamily="18" charset="0"/>
              </a:rPr>
              <a:t>FROG</a:t>
            </a:r>
          </a:p>
        </p:txBody>
      </p:sp>
    </p:spTree>
    <p:extLst>
      <p:ext uri="{BB962C8B-B14F-4D97-AF65-F5344CB8AC3E}">
        <p14:creationId xmlns:p14="http://schemas.microsoft.com/office/powerpoint/2010/main" val="39234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1886-1DDD-49BF-B1EF-60FCCDDD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2" y="86266"/>
            <a:ext cx="11897139" cy="1416604"/>
          </a:xfrm>
        </p:spPr>
        <p:txBody>
          <a:bodyPr>
            <a:noAutofit/>
          </a:bodyPr>
          <a:lstStyle/>
          <a:p>
            <a:r>
              <a:rPr lang="en-IN" sz="4800" dirty="0">
                <a:latin typeface="Cooper Black" panose="0208090404030B020404" pitchFamily="18" charset="0"/>
              </a:rPr>
              <a:t>WHAT ELSE IS FOUND IN WATER?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32C63E-0E19-47AD-8C19-A759D7B0C9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05"/>
            <a:ext cx="3962400" cy="29169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7A508-DF93-4BE2-AC24-E4C383858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764"/>
            <a:ext cx="3962400" cy="3209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827F3F-223C-47B8-BF08-DD81ADC10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16605"/>
            <a:ext cx="2565400" cy="2678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517DE-2C35-43C0-9F72-D65580EF6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4004564"/>
            <a:ext cx="3101935" cy="3107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6E82A9-85E2-4C9F-B771-50F462ACC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416605"/>
            <a:ext cx="2921000" cy="2763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381E29-4745-4942-BF7C-574E87112C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4" y="3954914"/>
            <a:ext cx="3162915" cy="3381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52345-FC0B-4CF9-98A3-19F55111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53" y="1422926"/>
            <a:ext cx="2693367" cy="2904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9EA178-B7B5-4512-88B0-D646D18A4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54" y="4346852"/>
            <a:ext cx="2426546" cy="25244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528D4C-0D31-4865-9AF4-896BBBB9D84C}"/>
              </a:ext>
            </a:extLst>
          </p:cNvPr>
          <p:cNvSpPr txBox="1"/>
          <p:nvPr/>
        </p:nvSpPr>
        <p:spPr>
          <a:xfrm>
            <a:off x="606287" y="3895695"/>
            <a:ext cx="298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oper Black" panose="0208090404030B020404" pitchFamily="18" charset="0"/>
              </a:rPr>
              <a:t>STONES</a:t>
            </a:r>
            <a:endParaRPr lang="en-US" sz="4000" kern="12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37666-9903-4288-A700-8BADB37ADC75}"/>
              </a:ext>
            </a:extLst>
          </p:cNvPr>
          <p:cNvSpPr txBox="1"/>
          <p:nvPr/>
        </p:nvSpPr>
        <p:spPr>
          <a:xfrm>
            <a:off x="4330385" y="3878671"/>
            <a:ext cx="246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Cooper Black" panose="0208090404030B020404" pitchFamily="18" charset="0"/>
              </a:rPr>
              <a:t>SHELLS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2A18B-C30B-4516-B2D0-AEF03B3F3FF7}"/>
              </a:ext>
            </a:extLst>
          </p:cNvPr>
          <p:cNvSpPr txBox="1"/>
          <p:nvPr/>
        </p:nvSpPr>
        <p:spPr>
          <a:xfrm>
            <a:off x="7114167" y="3895695"/>
            <a:ext cx="2481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Cooper Black" panose="0208090404030B020404" pitchFamily="18" charset="0"/>
              </a:rPr>
              <a:t>PLANTS</a:t>
            </a:r>
            <a:endParaRPr lang="en-IN" sz="2800" dirty="0"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DA037-5825-4BFB-BF7F-E5CAF1DE531D}"/>
              </a:ext>
            </a:extLst>
          </p:cNvPr>
          <p:cNvSpPr txBox="1"/>
          <p:nvPr/>
        </p:nvSpPr>
        <p:spPr>
          <a:xfrm>
            <a:off x="9645364" y="3951655"/>
            <a:ext cx="25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Cooper Black" panose="0208090404030B020404" pitchFamily="18" charset="0"/>
              </a:rPr>
              <a:t>PEARLS</a:t>
            </a:r>
            <a:endParaRPr lang="en-IN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307</TotalTime>
  <Words>88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Cooper Black</vt:lpstr>
      <vt:lpstr>Jokerman</vt:lpstr>
      <vt:lpstr>Tw Cen MT</vt:lpstr>
      <vt:lpstr>Droplet</vt:lpstr>
      <vt:lpstr>Evs  back to basics Water world</vt:lpstr>
      <vt:lpstr>Where do you see water?</vt:lpstr>
      <vt:lpstr>WHO LIVES IN WATER?</vt:lpstr>
      <vt:lpstr>We are not fishes!!</vt:lpstr>
      <vt:lpstr>PowerPoint Presentation</vt:lpstr>
      <vt:lpstr>WHAT ELSE IS FOUND IN WATER?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world</dc:title>
  <dc:creator>Dr Rajat Sharma</dc:creator>
  <cp:lastModifiedBy>Dr Rajat Sharma</cp:lastModifiedBy>
  <cp:revision>20</cp:revision>
  <dcterms:created xsi:type="dcterms:W3CDTF">2017-09-12T11:24:08Z</dcterms:created>
  <dcterms:modified xsi:type="dcterms:W3CDTF">2020-08-29T05:25:26Z</dcterms:modified>
</cp:coreProperties>
</file>