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217" y="1447800"/>
            <a:ext cx="11242766" cy="3329581"/>
          </a:xfrm>
        </p:spPr>
        <p:txBody>
          <a:bodyPr/>
          <a:lstStyle/>
          <a:p>
            <a:r>
              <a:rPr lang="en-IN" dirty="0" smtClean="0"/>
              <a:t> IN SERIVE TRAINING PRT</a:t>
            </a:r>
            <a:br>
              <a:rPr lang="en-IN" dirty="0" smtClean="0"/>
            </a:br>
            <a:r>
              <a:rPr lang="en-IN" dirty="0"/>
              <a:t>	</a:t>
            </a:r>
            <a:r>
              <a:rPr lang="en-IN" dirty="0" smtClean="0"/>
              <a:t>						2020-2021</a:t>
            </a:r>
            <a:br>
              <a:rPr lang="en-IN" dirty="0" smtClean="0"/>
            </a:br>
            <a:r>
              <a:rPr lang="en-IN" dirty="0" smtClean="0"/>
              <a:t>     KV DELHI CANTT-2  </a:t>
            </a:r>
            <a:br>
              <a:rPr lang="en-IN" dirty="0" smtClean="0"/>
            </a:br>
            <a:r>
              <a:rPr lang="en-IN" dirty="0" smtClean="0"/>
              <a:t>               1</a:t>
            </a:r>
            <a:r>
              <a:rPr lang="en-IN" baseline="30000" dirty="0" smtClean="0"/>
              <a:t>st</a:t>
            </a:r>
            <a:r>
              <a:rPr lang="en-IN" dirty="0" smtClean="0"/>
              <a:t> SPELL</a:t>
            </a:r>
            <a:endParaRPr lang="en-IN" dirty="0"/>
          </a:p>
        </p:txBody>
      </p:sp>
      <p:sp>
        <p:nvSpPr>
          <p:cNvPr id="3" name="Subtitle 2"/>
          <p:cNvSpPr>
            <a:spLocks noGrp="1"/>
          </p:cNvSpPr>
          <p:nvPr>
            <p:ph type="subTitle" idx="1"/>
          </p:nvPr>
        </p:nvSpPr>
        <p:spPr>
          <a:xfrm>
            <a:off x="1154954" y="4777380"/>
            <a:ext cx="10636451" cy="1928220"/>
          </a:xfrm>
        </p:spPr>
        <p:txBody>
          <a:bodyPr>
            <a:noAutofit/>
          </a:bodyPr>
          <a:lstStyle/>
          <a:p>
            <a:r>
              <a:rPr lang="en-IN" sz="2800" dirty="0" smtClean="0"/>
              <a:t>                            CLASS  V – FLASH CARDS</a:t>
            </a:r>
          </a:p>
          <a:p>
            <a:r>
              <a:rPr lang="en-IN" sz="2800" dirty="0" smtClean="0"/>
              <a:t>                     SUBJECT- ENVIROMENTAL </a:t>
            </a:r>
            <a:r>
              <a:rPr lang="en-IN" sz="2800" dirty="0" smtClean="0"/>
              <a:t>STUDIES</a:t>
            </a:r>
          </a:p>
          <a:p>
            <a:r>
              <a:rPr lang="en-IN" sz="2800" dirty="0" smtClean="0"/>
              <a:t>    BHAVANA KUMARI ( R.K.PURAM, SEC-8 ) 2</a:t>
            </a:r>
            <a:r>
              <a:rPr lang="en-IN" sz="2800" baseline="30000" dirty="0" smtClean="0"/>
              <a:t>nd</a:t>
            </a:r>
            <a:r>
              <a:rPr lang="en-IN" sz="2800" dirty="0" smtClean="0"/>
              <a:t> SHIFT</a:t>
            </a:r>
            <a:endParaRPr lang="en-IN" sz="2800" dirty="0"/>
          </a:p>
        </p:txBody>
      </p:sp>
    </p:spTree>
    <p:extLst>
      <p:ext uri="{BB962C8B-B14F-4D97-AF65-F5344CB8AC3E}">
        <p14:creationId xmlns:p14="http://schemas.microsoft.com/office/powerpoint/2010/main" val="295160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976973"/>
          </a:xfrm>
        </p:spPr>
        <p:txBody>
          <a:bodyPr/>
          <a:lstStyle/>
          <a:p>
            <a:r>
              <a:rPr lang="en-IN" dirty="0" smtClean="0"/>
              <a:t>  Q4. WHO IS THE PERSON IN RED?</a:t>
            </a:r>
            <a:br>
              <a:rPr lang="en-IN" dirty="0" smtClean="0"/>
            </a:br>
            <a:r>
              <a:rPr lang="en-IN" dirty="0" smtClean="0"/>
              <a:t> ANS. A LEADER/CLASS MONITOR   ETC.</a:t>
            </a:r>
            <a:endParaRPr lang="en-IN" dirty="0"/>
          </a:p>
        </p:txBody>
      </p:sp>
      <p:sp>
        <p:nvSpPr>
          <p:cNvPr id="3" name="Content Placeholder 2"/>
          <p:cNvSpPr>
            <a:spLocks noGrp="1"/>
          </p:cNvSpPr>
          <p:nvPr>
            <p:ph idx="1"/>
          </p:nvPr>
        </p:nvSpPr>
        <p:spPr>
          <a:xfrm>
            <a:off x="1103312" y="2429690"/>
            <a:ext cx="8946541" cy="3818709"/>
          </a:xfrm>
        </p:spPr>
        <p:txBody>
          <a:bodyPr>
            <a:normAutofit/>
          </a:bodyPr>
          <a:lstStyle/>
          <a:p>
            <a:pPr marL="0" indent="0">
              <a:buNone/>
            </a:pPr>
            <a:r>
              <a:rPr lang="en-US" sz="2800" dirty="0" smtClean="0"/>
              <a:t>As a  </a:t>
            </a:r>
            <a:r>
              <a:rPr lang="en-US" sz="2800" dirty="0"/>
              <a:t>leader, you combine your personal competencies with the competencies of others into a smoothly functioning team that can outplay and outperform all its competitors. </a:t>
            </a:r>
            <a:endParaRPr lang="en-IN" sz="2800" dirty="0"/>
          </a:p>
        </p:txBody>
      </p:sp>
    </p:spTree>
    <p:extLst>
      <p:ext uri="{BB962C8B-B14F-4D97-AF65-F5344CB8AC3E}">
        <p14:creationId xmlns:p14="http://schemas.microsoft.com/office/powerpoint/2010/main" val="415325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509" y="400594"/>
            <a:ext cx="7898673" cy="5965372"/>
          </a:xfrm>
          <a:prstGeom prst="rect">
            <a:avLst/>
          </a:prstGeom>
        </p:spPr>
      </p:pic>
    </p:spTree>
    <p:extLst>
      <p:ext uri="{BB962C8B-B14F-4D97-AF65-F5344CB8AC3E}">
        <p14:creationId xmlns:p14="http://schemas.microsoft.com/office/powerpoint/2010/main" val="245397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Q5.What kind of road is this?</a:t>
            </a:r>
            <a:br>
              <a:rPr lang="en-IN" dirty="0" smtClean="0"/>
            </a:br>
            <a:r>
              <a:rPr lang="en-IN" dirty="0" smtClean="0"/>
              <a:t>            ANS. PLAIN ROAD</a:t>
            </a:r>
            <a:endParaRPr lang="en-IN" dirty="0"/>
          </a:p>
        </p:txBody>
      </p:sp>
      <p:sp>
        <p:nvSpPr>
          <p:cNvPr id="3" name="Content Placeholder 2"/>
          <p:cNvSpPr>
            <a:spLocks noGrp="1"/>
          </p:cNvSpPr>
          <p:nvPr>
            <p:ph idx="1"/>
          </p:nvPr>
        </p:nvSpPr>
        <p:spPr/>
        <p:txBody>
          <a:bodyPr>
            <a:normAutofit/>
          </a:bodyPr>
          <a:lstStyle/>
          <a:p>
            <a:pPr marL="0" indent="0" algn="just">
              <a:buNone/>
            </a:pPr>
            <a:r>
              <a:rPr lang="en-US" sz="2800" dirty="0"/>
              <a:t>A road is a </a:t>
            </a:r>
            <a:r>
              <a:rPr lang="en-US" sz="2800" b="1" dirty="0"/>
              <a:t>thoroughfare, route</a:t>
            </a:r>
            <a:r>
              <a:rPr lang="en-US" sz="2800" dirty="0"/>
              <a:t>, or way on land between two places that has been surfaced or otherwise improved to allow travel by foot or some form of conveyance, including a motor vehicle, cart, bicycle, or horse.</a:t>
            </a:r>
            <a:endParaRPr lang="en-IN" sz="2800" dirty="0"/>
          </a:p>
        </p:txBody>
      </p:sp>
    </p:spTree>
    <p:extLst>
      <p:ext uri="{BB962C8B-B14F-4D97-AF65-F5344CB8AC3E}">
        <p14:creationId xmlns:p14="http://schemas.microsoft.com/office/powerpoint/2010/main" val="346157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927" y="539931"/>
            <a:ext cx="8264434" cy="5843452"/>
          </a:xfrm>
          <a:prstGeom prst="rect">
            <a:avLst/>
          </a:prstGeom>
        </p:spPr>
      </p:pic>
    </p:spTree>
    <p:extLst>
      <p:ext uri="{BB962C8B-B14F-4D97-AF65-F5344CB8AC3E}">
        <p14:creationId xmlns:p14="http://schemas.microsoft.com/office/powerpoint/2010/main" val="224243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94688"/>
          </a:xfrm>
        </p:spPr>
        <p:txBody>
          <a:bodyPr/>
          <a:lstStyle/>
          <a:p>
            <a:r>
              <a:rPr lang="en-IN" dirty="0" smtClean="0"/>
              <a:t> Q6. WHAT KIND OF ROAD IS THIS?</a:t>
            </a:r>
            <a:br>
              <a:rPr lang="en-IN" dirty="0" smtClean="0"/>
            </a:br>
            <a:r>
              <a:rPr lang="en-IN" dirty="0" smtClean="0"/>
              <a:t> ANS. ROUGH ROAD/ROUGH  SURFACE</a:t>
            </a:r>
            <a:endParaRPr lang="en-IN" dirty="0"/>
          </a:p>
        </p:txBody>
      </p:sp>
      <p:sp>
        <p:nvSpPr>
          <p:cNvPr id="3" name="Content Placeholder 2"/>
          <p:cNvSpPr>
            <a:spLocks noGrp="1"/>
          </p:cNvSpPr>
          <p:nvPr>
            <p:ph idx="1"/>
          </p:nvPr>
        </p:nvSpPr>
        <p:spPr>
          <a:xfrm>
            <a:off x="1103312" y="3257006"/>
            <a:ext cx="8946541" cy="2991393"/>
          </a:xfrm>
        </p:spPr>
        <p:txBody>
          <a:bodyPr>
            <a:normAutofit/>
          </a:bodyPr>
          <a:lstStyle/>
          <a:p>
            <a:pPr marL="0" indent="0">
              <a:buNone/>
            </a:pPr>
            <a:r>
              <a:rPr lang="en-US" sz="2800" b="1" dirty="0"/>
              <a:t>H</a:t>
            </a:r>
            <a:r>
              <a:rPr lang="en-US" sz="2800" b="1" dirty="0" smtClean="0"/>
              <a:t>aving </a:t>
            </a:r>
            <a:r>
              <a:rPr lang="en-US" sz="2800" b="1" dirty="0"/>
              <a:t>a coarse or uneven </a:t>
            </a:r>
            <a:r>
              <a:rPr lang="en-US" sz="2800" b="1" dirty="0" smtClean="0"/>
              <a:t>surface</a:t>
            </a:r>
            <a:r>
              <a:rPr lang="en-US" sz="2800" dirty="0" smtClean="0"/>
              <a:t>, </a:t>
            </a:r>
            <a:r>
              <a:rPr lang="en-US" sz="2800" dirty="0"/>
              <a:t>irregularities, or </a:t>
            </a:r>
            <a:r>
              <a:rPr lang="en-US" sz="2800" dirty="0" smtClean="0"/>
              <a:t>break, </a:t>
            </a:r>
            <a:r>
              <a:rPr lang="en-US" sz="2800" dirty="0"/>
              <a:t>not </a:t>
            </a:r>
            <a:r>
              <a:rPr lang="en-US" sz="2800" dirty="0" smtClean="0"/>
              <a:t>smooth rough</a:t>
            </a:r>
            <a:r>
              <a:rPr lang="en-US" sz="2800" dirty="0"/>
              <a:t>.</a:t>
            </a:r>
            <a:endParaRPr lang="en-IN" sz="2800" dirty="0"/>
          </a:p>
        </p:txBody>
      </p:sp>
    </p:spTree>
    <p:extLst>
      <p:ext uri="{BB962C8B-B14F-4D97-AF65-F5344CB8AC3E}">
        <p14:creationId xmlns:p14="http://schemas.microsoft.com/office/powerpoint/2010/main" val="323782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 y="1132115"/>
            <a:ext cx="9697757" cy="5293359"/>
          </a:xfrm>
          <a:prstGeom prst="rect">
            <a:avLst/>
          </a:prstGeom>
        </p:spPr>
      </p:pic>
    </p:spTree>
    <p:extLst>
      <p:ext uri="{BB962C8B-B14F-4D97-AF65-F5344CB8AC3E}">
        <p14:creationId xmlns:p14="http://schemas.microsoft.com/office/powerpoint/2010/main" val="329473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246939"/>
          </a:xfrm>
        </p:spPr>
        <p:txBody>
          <a:bodyPr/>
          <a:lstStyle/>
          <a:p>
            <a:r>
              <a:rPr lang="en-IN" dirty="0" smtClean="0"/>
              <a:t>Q7.WHAT IS SHOWN IN THE PICTURE?</a:t>
            </a:r>
            <a:br>
              <a:rPr lang="en-IN" dirty="0" smtClean="0"/>
            </a:br>
            <a:r>
              <a:rPr lang="en-IN" dirty="0" smtClean="0"/>
              <a:t>ANS. MOUNTAINEERING TOOLS</a:t>
            </a:r>
            <a:endParaRPr lang="en-IN" dirty="0"/>
          </a:p>
        </p:txBody>
      </p:sp>
      <p:sp>
        <p:nvSpPr>
          <p:cNvPr id="3" name="Content Placeholder 2"/>
          <p:cNvSpPr>
            <a:spLocks noGrp="1"/>
          </p:cNvSpPr>
          <p:nvPr>
            <p:ph idx="1"/>
          </p:nvPr>
        </p:nvSpPr>
        <p:spPr>
          <a:xfrm>
            <a:off x="1103312" y="2499360"/>
            <a:ext cx="8946541" cy="3749039"/>
          </a:xfrm>
        </p:spPr>
        <p:txBody>
          <a:bodyPr/>
          <a:lstStyle/>
          <a:p>
            <a:r>
              <a:rPr lang="en-US" b="1" dirty="0"/>
              <a:t>Mountaineering</a:t>
            </a:r>
            <a:r>
              <a:rPr lang="en-US" dirty="0"/>
              <a:t> is the set of activities that involves ascending </a:t>
            </a:r>
            <a:r>
              <a:rPr lang="en-US" dirty="0" smtClean="0"/>
              <a:t>mountains. </a:t>
            </a:r>
            <a:r>
              <a:rPr lang="en-US" dirty="0"/>
              <a:t>Mountaineering-related activities include traditional outdoor </a:t>
            </a:r>
            <a:r>
              <a:rPr lang="en-US" u="sng" dirty="0" smtClean="0"/>
              <a:t>climbing</a:t>
            </a:r>
            <a:r>
              <a:rPr lang="en-US" dirty="0" smtClean="0"/>
              <a:t>.</a:t>
            </a:r>
          </a:p>
          <a:p>
            <a:r>
              <a:rPr lang="en-IN" dirty="0" smtClean="0"/>
              <a:t>These are the tools used during mountaineering climbing.</a:t>
            </a:r>
            <a:endParaRPr lang="en-IN" dirty="0"/>
          </a:p>
        </p:txBody>
      </p:sp>
    </p:spTree>
    <p:extLst>
      <p:ext uri="{BB962C8B-B14F-4D97-AF65-F5344CB8AC3E}">
        <p14:creationId xmlns:p14="http://schemas.microsoft.com/office/powerpoint/2010/main" val="351964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291" y="313509"/>
            <a:ext cx="6322423" cy="6104708"/>
          </a:xfrm>
          <a:prstGeom prst="rect">
            <a:avLst/>
          </a:prstGeom>
        </p:spPr>
      </p:pic>
    </p:spTree>
    <p:extLst>
      <p:ext uri="{BB962C8B-B14F-4D97-AF65-F5344CB8AC3E}">
        <p14:creationId xmlns:p14="http://schemas.microsoft.com/office/powerpoint/2010/main" val="224222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Q8. WHAT IS THIS?</a:t>
            </a:r>
            <a:br>
              <a:rPr lang="en-IN" dirty="0" smtClean="0"/>
            </a:br>
            <a:r>
              <a:rPr lang="en-IN" dirty="0" smtClean="0"/>
              <a:t>           ANS. BAG/RUCKSACK</a:t>
            </a:r>
            <a:endParaRPr lang="en-IN" dirty="0"/>
          </a:p>
        </p:txBody>
      </p:sp>
      <p:sp>
        <p:nvSpPr>
          <p:cNvPr id="3" name="Content Placeholder 2"/>
          <p:cNvSpPr>
            <a:spLocks noGrp="1"/>
          </p:cNvSpPr>
          <p:nvPr>
            <p:ph idx="1"/>
          </p:nvPr>
        </p:nvSpPr>
        <p:spPr/>
        <p:txBody>
          <a:bodyPr>
            <a:normAutofit/>
          </a:bodyPr>
          <a:lstStyle/>
          <a:p>
            <a:pPr algn="just"/>
            <a:r>
              <a:rPr lang="en-US" sz="2800" dirty="0"/>
              <a:t>A</a:t>
            </a:r>
            <a:r>
              <a:rPr lang="en-US" sz="2800" dirty="0" smtClean="0"/>
              <a:t> </a:t>
            </a:r>
            <a:r>
              <a:rPr lang="en-US" sz="2800" dirty="0"/>
              <a:t>large bag, usually having two straps and a supporting frame, carried on the back and often used by climbers, campers</a:t>
            </a:r>
            <a:r>
              <a:rPr lang="en-US" sz="2800" dirty="0" smtClean="0"/>
              <a:t>, </a:t>
            </a:r>
            <a:r>
              <a:rPr lang="en-US" sz="2800" dirty="0"/>
              <a:t>hikers, bicyclists, etc.</a:t>
            </a:r>
            <a:endParaRPr lang="en-IN" sz="2800" dirty="0"/>
          </a:p>
        </p:txBody>
      </p:sp>
    </p:spTree>
    <p:extLst>
      <p:ext uri="{BB962C8B-B14F-4D97-AF65-F5344CB8AC3E}">
        <p14:creationId xmlns:p14="http://schemas.microsoft.com/office/powerpoint/2010/main" val="420125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018" y="722812"/>
            <a:ext cx="7820297" cy="5695406"/>
          </a:xfrm>
          <a:prstGeom prst="rect">
            <a:avLst/>
          </a:prstGeom>
        </p:spPr>
      </p:pic>
    </p:spTree>
    <p:extLst>
      <p:ext uri="{BB962C8B-B14F-4D97-AF65-F5344CB8AC3E}">
        <p14:creationId xmlns:p14="http://schemas.microsoft.com/office/powerpoint/2010/main" val="122847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CHAPTER 9- UP YOU GO</a:t>
            </a:r>
            <a:endParaRPr lang="en-IN" dirty="0"/>
          </a:p>
        </p:txBody>
      </p:sp>
      <p:sp>
        <p:nvSpPr>
          <p:cNvPr id="3" name="Content Placeholder 2"/>
          <p:cNvSpPr>
            <a:spLocks noGrp="1"/>
          </p:cNvSpPr>
          <p:nvPr>
            <p:ph idx="1"/>
          </p:nvPr>
        </p:nvSpPr>
        <p:spPr/>
        <p:txBody>
          <a:bodyPr/>
          <a:lstStyle/>
          <a:p>
            <a:pPr marL="0" indent="0">
              <a:buNone/>
            </a:pPr>
            <a:r>
              <a:rPr lang="en-IN" u="sng" dirty="0" smtClean="0"/>
              <a:t>BULLET POINTS</a:t>
            </a:r>
          </a:p>
          <a:p>
            <a:r>
              <a:rPr lang="en-IN" dirty="0" smtClean="0"/>
              <a:t>GEOGRPHICAL DIVERSITY OF INDIA</a:t>
            </a:r>
          </a:p>
          <a:p>
            <a:r>
              <a:rPr lang="en-IN" dirty="0" smtClean="0"/>
              <a:t>RESPONSIBILTIES OF A LEADER			</a:t>
            </a:r>
          </a:p>
          <a:p>
            <a:r>
              <a:rPr lang="en-IN" dirty="0" smtClean="0"/>
              <a:t>PROBLEMS DURING MOUNTAINEERING</a:t>
            </a:r>
          </a:p>
          <a:p>
            <a:r>
              <a:rPr lang="en-IN" dirty="0" smtClean="0"/>
              <a:t>TOOLS USED IN MOUNTAINEERING </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406" y="2052918"/>
            <a:ext cx="4792028" cy="2980636"/>
          </a:xfrm>
          <a:prstGeom prst="rect">
            <a:avLst/>
          </a:prstGeom>
        </p:spPr>
      </p:pic>
    </p:spTree>
    <p:extLst>
      <p:ext uri="{BB962C8B-B14F-4D97-AF65-F5344CB8AC3E}">
        <p14:creationId xmlns:p14="http://schemas.microsoft.com/office/powerpoint/2010/main" val="404913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Q9.What  is this? </a:t>
            </a:r>
            <a:br>
              <a:rPr lang="en-IN" dirty="0" smtClean="0"/>
            </a:br>
            <a:r>
              <a:rPr lang="en-IN" dirty="0" smtClean="0"/>
              <a:t>               Ans. PEGS/PITONS</a:t>
            </a:r>
            <a:endParaRPr lang="en-IN" dirty="0"/>
          </a:p>
        </p:txBody>
      </p:sp>
      <p:sp>
        <p:nvSpPr>
          <p:cNvPr id="3" name="Content Placeholder 2"/>
          <p:cNvSpPr>
            <a:spLocks noGrp="1"/>
          </p:cNvSpPr>
          <p:nvPr>
            <p:ph idx="1"/>
          </p:nvPr>
        </p:nvSpPr>
        <p:spPr/>
        <p:txBody>
          <a:bodyPr>
            <a:normAutofit/>
          </a:bodyPr>
          <a:lstStyle/>
          <a:p>
            <a:pPr marL="0" indent="0" algn="just">
              <a:buNone/>
            </a:pPr>
            <a:r>
              <a:rPr lang="en-US" sz="2800" dirty="0"/>
              <a:t>In climbing, a </a:t>
            </a:r>
            <a:r>
              <a:rPr lang="en-US" sz="2800" dirty="0" smtClean="0"/>
              <a:t>piton/peg </a:t>
            </a:r>
            <a:r>
              <a:rPr lang="en-US" sz="2800" dirty="0"/>
              <a:t>is a </a:t>
            </a:r>
            <a:r>
              <a:rPr lang="en-US" sz="2800" b="1" dirty="0"/>
              <a:t>metal spike</a:t>
            </a:r>
            <a:r>
              <a:rPr lang="en-US" sz="2800" dirty="0"/>
              <a:t> (usually steel) that is driven into a crack or seam in the climbing surface with a climbing hammer, and which acts as an anchor to either protect the climber against the consequences of a fall or to assist progress in aid </a:t>
            </a:r>
            <a:r>
              <a:rPr lang="en-US" sz="2800" dirty="0" smtClean="0"/>
              <a:t>climbing.</a:t>
            </a:r>
            <a:endParaRPr lang="en-IN" sz="2800" dirty="0"/>
          </a:p>
        </p:txBody>
      </p:sp>
    </p:spTree>
    <p:extLst>
      <p:ext uri="{BB962C8B-B14F-4D97-AF65-F5344CB8AC3E}">
        <p14:creationId xmlns:p14="http://schemas.microsoft.com/office/powerpoint/2010/main" val="369865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400594"/>
            <a:ext cx="7698377" cy="6008915"/>
          </a:xfrm>
          <a:prstGeom prst="rect">
            <a:avLst/>
          </a:prstGeom>
        </p:spPr>
      </p:pic>
    </p:spTree>
    <p:extLst>
      <p:ext uri="{BB962C8B-B14F-4D97-AF65-F5344CB8AC3E}">
        <p14:creationId xmlns:p14="http://schemas.microsoft.com/office/powerpoint/2010/main" val="130452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Q10. WHO IS SHE?</a:t>
            </a:r>
            <a:br>
              <a:rPr lang="en-IN" dirty="0" smtClean="0"/>
            </a:br>
            <a:r>
              <a:rPr lang="en-IN" dirty="0" smtClean="0"/>
              <a:t>			   </a:t>
            </a:r>
            <a:r>
              <a:rPr lang="en-IN" dirty="0" err="1" smtClean="0"/>
              <a:t>Ans.BACHENDRI</a:t>
            </a:r>
            <a:r>
              <a:rPr lang="en-IN" dirty="0" smtClean="0"/>
              <a:t> PAL</a:t>
            </a:r>
            <a:endParaRPr lang="en-IN" dirty="0"/>
          </a:p>
        </p:txBody>
      </p:sp>
      <p:sp>
        <p:nvSpPr>
          <p:cNvPr id="3" name="Content Placeholder 2"/>
          <p:cNvSpPr>
            <a:spLocks noGrp="1"/>
          </p:cNvSpPr>
          <p:nvPr>
            <p:ph idx="1"/>
          </p:nvPr>
        </p:nvSpPr>
        <p:spPr/>
        <p:txBody>
          <a:bodyPr/>
          <a:lstStyle/>
          <a:p>
            <a:pPr marL="0" indent="0" algn="just">
              <a:buNone/>
            </a:pPr>
            <a:r>
              <a:rPr lang="en-US" sz="2800" dirty="0" err="1"/>
              <a:t>Bachendri</a:t>
            </a:r>
            <a:r>
              <a:rPr lang="en-US" sz="2800" dirty="0"/>
              <a:t> Pal (born 24 May 1954) is an Indian mountaineer, who in 1984 became the first Indian woman to reach the summit of Mount Everest. She was awarded the third highest civilian award Padma </a:t>
            </a:r>
            <a:r>
              <a:rPr lang="en-US" sz="2800" dirty="0" err="1"/>
              <a:t>Bhushan</a:t>
            </a:r>
            <a:r>
              <a:rPr lang="en-US" sz="2800" dirty="0"/>
              <a:t> by Government of India in 2019. </a:t>
            </a:r>
          </a:p>
          <a:p>
            <a:endParaRPr lang="en-IN" dirty="0"/>
          </a:p>
        </p:txBody>
      </p:sp>
    </p:spTree>
    <p:extLst>
      <p:ext uri="{BB962C8B-B14F-4D97-AF65-F5344CB8AC3E}">
        <p14:creationId xmlns:p14="http://schemas.microsoft.com/office/powerpoint/2010/main" val="315282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230" y="496389"/>
            <a:ext cx="7628708" cy="5939246"/>
          </a:xfrm>
          <a:prstGeom prst="rect">
            <a:avLst/>
          </a:prstGeom>
        </p:spPr>
      </p:pic>
    </p:spTree>
    <p:extLst>
      <p:ext uri="{BB962C8B-B14F-4D97-AF65-F5344CB8AC3E}">
        <p14:creationId xmlns:p14="http://schemas.microsoft.com/office/powerpoint/2010/main" val="170479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Q11. WHO IS HE?</a:t>
            </a:r>
            <a:br>
              <a:rPr lang="en-IN" dirty="0" smtClean="0"/>
            </a:br>
            <a:r>
              <a:rPr lang="en-IN" dirty="0" smtClean="0"/>
              <a:t>           Ans. EDMUND HILLARY</a:t>
            </a:r>
            <a:endParaRPr lang="en-IN" dirty="0"/>
          </a:p>
        </p:txBody>
      </p:sp>
      <p:sp>
        <p:nvSpPr>
          <p:cNvPr id="3" name="Content Placeholder 2"/>
          <p:cNvSpPr>
            <a:spLocks noGrp="1"/>
          </p:cNvSpPr>
          <p:nvPr>
            <p:ph idx="1"/>
          </p:nvPr>
        </p:nvSpPr>
        <p:spPr/>
        <p:txBody>
          <a:bodyPr>
            <a:normAutofit/>
          </a:bodyPr>
          <a:lstStyle/>
          <a:p>
            <a:pPr marL="0" indent="0" algn="just">
              <a:buNone/>
            </a:pPr>
            <a:r>
              <a:rPr lang="en-US" sz="2800" dirty="0" smtClean="0"/>
              <a:t>Sir Edmund Hillary </a:t>
            </a:r>
            <a:r>
              <a:rPr lang="en-US" sz="2800" dirty="0"/>
              <a:t>(20 July 1919 – 11 January 2008) was a New Zealand </a:t>
            </a:r>
            <a:r>
              <a:rPr lang="en-US" sz="2800" dirty="0" smtClean="0"/>
              <a:t>mountaineer</a:t>
            </a:r>
            <a:r>
              <a:rPr lang="en-US" sz="2800" dirty="0"/>
              <a:t> </a:t>
            </a:r>
            <a:r>
              <a:rPr lang="en-US" sz="2800" dirty="0" smtClean="0"/>
              <a:t>and explorer.</a:t>
            </a:r>
          </a:p>
          <a:p>
            <a:pPr marL="0" indent="0" algn="just">
              <a:buNone/>
            </a:pPr>
            <a:r>
              <a:rPr lang="en-US" sz="2800" dirty="0"/>
              <a:t>On 29 May 1953, Hillary and Sherpa mountaineer </a:t>
            </a:r>
            <a:r>
              <a:rPr lang="en-US" sz="2800" dirty="0" err="1"/>
              <a:t>Tenzing</a:t>
            </a:r>
            <a:r>
              <a:rPr lang="en-US" sz="2800" dirty="0"/>
              <a:t> Norgay became the first climbers confirmed to have reached the summit of Mount Everest.</a:t>
            </a:r>
            <a:endParaRPr lang="en-IN" sz="2800" dirty="0"/>
          </a:p>
        </p:txBody>
      </p:sp>
    </p:spTree>
    <p:extLst>
      <p:ext uri="{BB962C8B-B14F-4D97-AF65-F5344CB8AC3E}">
        <p14:creationId xmlns:p14="http://schemas.microsoft.com/office/powerpoint/2010/main" val="161741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26" y="478970"/>
            <a:ext cx="8499565" cy="6252755"/>
          </a:xfrm>
          <a:prstGeom prst="rect">
            <a:avLst/>
          </a:prstGeom>
        </p:spPr>
      </p:pic>
    </p:spTree>
    <p:extLst>
      <p:ext uri="{BB962C8B-B14F-4D97-AF65-F5344CB8AC3E}">
        <p14:creationId xmlns:p14="http://schemas.microsoft.com/office/powerpoint/2010/main" val="373884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Q12. WHICH MOUNTAIN IS IT?</a:t>
            </a:r>
            <a:br>
              <a:rPr lang="en-IN" dirty="0" smtClean="0"/>
            </a:br>
            <a:r>
              <a:rPr lang="en-IN" dirty="0" smtClean="0"/>
              <a:t>           Ans. MOUNT EVEREST</a:t>
            </a:r>
            <a:endParaRPr lang="en-IN" dirty="0"/>
          </a:p>
        </p:txBody>
      </p:sp>
      <p:sp>
        <p:nvSpPr>
          <p:cNvPr id="3" name="Content Placeholder 2"/>
          <p:cNvSpPr>
            <a:spLocks noGrp="1"/>
          </p:cNvSpPr>
          <p:nvPr>
            <p:ph idx="1"/>
          </p:nvPr>
        </p:nvSpPr>
        <p:spPr/>
        <p:txBody>
          <a:bodyPr>
            <a:normAutofit/>
          </a:bodyPr>
          <a:lstStyle/>
          <a:p>
            <a:pPr algn="just"/>
            <a:r>
              <a:rPr lang="en-US" sz="2400" dirty="0"/>
              <a:t>Mount Everest is a peak in the Himalaya mountain range. It is located between Nepal and Tibet, an autonomous region of China. At 8,850 meters (29,035 feet), it is considered the tallest point on Earth. In the nineteenth century, the mountain was named after George Everest, a former Surveyor General of India</a:t>
            </a:r>
            <a:r>
              <a:rPr lang="en-US" sz="2400" dirty="0" smtClean="0"/>
              <a:t>.</a:t>
            </a:r>
          </a:p>
          <a:p>
            <a:pPr algn="just"/>
            <a:r>
              <a:rPr lang="en-US" sz="2400" dirty="0"/>
              <a:t>Mount Everest is Earth's highest mountain above sea </a:t>
            </a:r>
            <a:r>
              <a:rPr lang="en-US" sz="2400" dirty="0" smtClean="0"/>
              <a:t>level</a:t>
            </a:r>
            <a:r>
              <a:rPr lang="en-US" sz="2400" dirty="0"/>
              <a:t>.</a:t>
            </a:r>
            <a:endParaRPr lang="en-IN" sz="2400" dirty="0"/>
          </a:p>
        </p:txBody>
      </p:sp>
    </p:spTree>
    <p:extLst>
      <p:ext uri="{BB962C8B-B14F-4D97-AF65-F5344CB8AC3E}">
        <p14:creationId xmlns:p14="http://schemas.microsoft.com/office/powerpoint/2010/main" val="2981530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749" y="927462"/>
            <a:ext cx="8604067" cy="545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1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1" y="470264"/>
            <a:ext cx="6383382" cy="5930536"/>
          </a:xfrm>
          <a:prstGeom prst="rect">
            <a:avLst/>
          </a:prstGeom>
        </p:spPr>
      </p:pic>
    </p:spTree>
    <p:extLst>
      <p:ext uri="{BB962C8B-B14F-4D97-AF65-F5344CB8AC3E}">
        <p14:creationId xmlns:p14="http://schemas.microsoft.com/office/powerpoint/2010/main" val="248417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Q1.WHAT IS THIS? </a:t>
            </a:r>
            <a:br>
              <a:rPr lang="en-IN" dirty="0" smtClean="0"/>
            </a:br>
            <a:r>
              <a:rPr lang="en-IN" dirty="0" smtClean="0"/>
              <a:t>             ANS. MAP OF INDIA</a:t>
            </a:r>
            <a:endParaRPr lang="en-IN" dirty="0"/>
          </a:p>
        </p:txBody>
      </p:sp>
      <p:sp>
        <p:nvSpPr>
          <p:cNvPr id="3" name="Content Placeholder 2"/>
          <p:cNvSpPr>
            <a:spLocks noGrp="1"/>
          </p:cNvSpPr>
          <p:nvPr>
            <p:ph idx="1"/>
          </p:nvPr>
        </p:nvSpPr>
        <p:spPr/>
        <p:txBody>
          <a:bodyPr/>
          <a:lstStyle/>
          <a:p>
            <a:pPr marL="0" indent="0" algn="just">
              <a:buNone/>
            </a:pPr>
            <a:r>
              <a:rPr lang="en-US" sz="2400" dirty="0" smtClean="0"/>
              <a:t>India</a:t>
            </a:r>
            <a:r>
              <a:rPr lang="en-US" sz="2400" dirty="0"/>
              <a:t>, officially the Republic of India, is a country in South Asia. It is the seventh-largest country by area, the second-most populous country, and the most populous democracy in the world</a:t>
            </a:r>
            <a:r>
              <a:rPr lang="en-US" sz="2400" dirty="0" smtClean="0"/>
              <a:t>.</a:t>
            </a:r>
            <a:endParaRPr lang="en-IN" sz="2400" dirty="0"/>
          </a:p>
        </p:txBody>
      </p:sp>
    </p:spTree>
    <p:extLst>
      <p:ext uri="{BB962C8B-B14F-4D97-AF65-F5344CB8AC3E}">
        <p14:creationId xmlns:p14="http://schemas.microsoft.com/office/powerpoint/2010/main" val="183486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57" y="687977"/>
            <a:ext cx="7559040" cy="5677989"/>
          </a:xfrm>
          <a:prstGeom prst="rect">
            <a:avLst/>
          </a:prstGeom>
        </p:spPr>
      </p:pic>
    </p:spTree>
    <p:extLst>
      <p:ext uri="{BB962C8B-B14F-4D97-AF65-F5344CB8AC3E}">
        <p14:creationId xmlns:p14="http://schemas.microsoft.com/office/powerpoint/2010/main" val="380708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28333"/>
          </a:xfrm>
        </p:spPr>
        <p:txBody>
          <a:bodyPr/>
          <a:lstStyle/>
          <a:p>
            <a:r>
              <a:rPr lang="en-IN" dirty="0" smtClean="0"/>
              <a:t>Q2. HOW MANY STATES ARE THERE      IN THE PICTURE?</a:t>
            </a:r>
            <a:br>
              <a:rPr lang="en-IN" dirty="0" smtClean="0"/>
            </a:br>
            <a:r>
              <a:rPr lang="en-IN" dirty="0" smtClean="0"/>
              <a:t>               ANS. EIGHT STATES</a:t>
            </a:r>
            <a:endParaRPr lang="en-IN" dirty="0"/>
          </a:p>
        </p:txBody>
      </p:sp>
      <p:sp>
        <p:nvSpPr>
          <p:cNvPr id="3" name="Content Placeholder 2"/>
          <p:cNvSpPr>
            <a:spLocks noGrp="1"/>
          </p:cNvSpPr>
          <p:nvPr>
            <p:ph idx="1"/>
          </p:nvPr>
        </p:nvSpPr>
        <p:spPr>
          <a:xfrm>
            <a:off x="1103312" y="2429691"/>
            <a:ext cx="8946541" cy="4171406"/>
          </a:xfrm>
        </p:spPr>
        <p:txBody>
          <a:bodyPr/>
          <a:lstStyle/>
          <a:p>
            <a:pPr marL="0" indent="0" algn="just">
              <a:buNone/>
            </a:pPr>
            <a:r>
              <a:rPr lang="en-US" dirty="0"/>
              <a:t>Northeast India (officially North Eastern Region, NER) is the easternmost region of India representing both a geographic and political administrative division of the country. It comprises eight states – Arunachal Pradesh, Assam, Manipur, Meghalaya, Mizoram, Nagaland, Sikkim and Tripura.</a:t>
            </a:r>
            <a:endParaRPr lang="en-IN" dirty="0"/>
          </a:p>
        </p:txBody>
      </p:sp>
    </p:spTree>
    <p:extLst>
      <p:ext uri="{BB962C8B-B14F-4D97-AF65-F5344CB8AC3E}">
        <p14:creationId xmlns:p14="http://schemas.microsoft.com/office/powerpoint/2010/main" val="100229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4" y="574766"/>
            <a:ext cx="8307977" cy="5895703"/>
          </a:xfrm>
          <a:prstGeom prst="rect">
            <a:avLst/>
          </a:prstGeom>
        </p:spPr>
      </p:pic>
    </p:spTree>
    <p:extLst>
      <p:ext uri="{BB962C8B-B14F-4D97-AF65-F5344CB8AC3E}">
        <p14:creationId xmlns:p14="http://schemas.microsoft.com/office/powerpoint/2010/main" val="117258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994391"/>
          </a:xfrm>
        </p:spPr>
        <p:txBody>
          <a:bodyPr/>
          <a:lstStyle/>
          <a:p>
            <a:r>
              <a:rPr lang="en-IN" dirty="0" smtClean="0"/>
              <a:t>Q3. OBSERVE THE PICTURE AND TELL.</a:t>
            </a:r>
            <a:br>
              <a:rPr lang="en-IN" dirty="0" smtClean="0"/>
            </a:br>
            <a:r>
              <a:rPr lang="en-IN" dirty="0" smtClean="0"/>
              <a:t>              ANS. MOUNTAINS</a:t>
            </a:r>
            <a:endParaRPr lang="en-IN" dirty="0"/>
          </a:p>
        </p:txBody>
      </p:sp>
      <p:sp>
        <p:nvSpPr>
          <p:cNvPr id="3" name="Content Placeholder 2"/>
          <p:cNvSpPr>
            <a:spLocks noGrp="1"/>
          </p:cNvSpPr>
          <p:nvPr>
            <p:ph idx="1"/>
          </p:nvPr>
        </p:nvSpPr>
        <p:spPr>
          <a:xfrm>
            <a:off x="1103312" y="2525486"/>
            <a:ext cx="8946541" cy="3722913"/>
          </a:xfrm>
        </p:spPr>
        <p:txBody>
          <a:bodyPr/>
          <a:lstStyle/>
          <a:p>
            <a:pPr marL="0" indent="0" algn="just">
              <a:buNone/>
            </a:pPr>
            <a:r>
              <a:rPr lang="en-US" dirty="0"/>
              <a:t>A</a:t>
            </a:r>
            <a:r>
              <a:rPr lang="en-US" dirty="0" smtClean="0"/>
              <a:t> </a:t>
            </a:r>
            <a:r>
              <a:rPr lang="en-US" dirty="0"/>
              <a:t>large natural elevation of the earth's surface rising abruptly from the surrounding level; a large steep hill.</a:t>
            </a:r>
            <a:endParaRPr lang="en-IN" dirty="0"/>
          </a:p>
        </p:txBody>
      </p:sp>
    </p:spTree>
    <p:extLst>
      <p:ext uri="{BB962C8B-B14F-4D97-AF65-F5344CB8AC3E}">
        <p14:creationId xmlns:p14="http://schemas.microsoft.com/office/powerpoint/2010/main" val="421209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49" y="330926"/>
            <a:ext cx="8290560" cy="6139543"/>
          </a:xfrm>
          <a:prstGeom prst="rect">
            <a:avLst/>
          </a:prstGeom>
        </p:spPr>
      </p:pic>
    </p:spTree>
    <p:extLst>
      <p:ext uri="{BB962C8B-B14F-4D97-AF65-F5344CB8AC3E}">
        <p14:creationId xmlns:p14="http://schemas.microsoft.com/office/powerpoint/2010/main" val="4166294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105</TotalTime>
  <Words>483</Words>
  <Application>Microsoft Office PowerPoint</Application>
  <PresentationFormat>Widescreen</PresentationFormat>
  <Paragraphs>37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 IN SERIVE TRAINING PRT        2020-2021      KV DELHI CANTT-2                  1st SPELL</vt:lpstr>
      <vt:lpstr>         CHAPTER 9- UP YOU GO</vt:lpstr>
      <vt:lpstr>PowerPoint Presentation</vt:lpstr>
      <vt:lpstr>              Q1.WHAT IS THIS?               ANS. MAP OF INDIA</vt:lpstr>
      <vt:lpstr>PowerPoint Presentation</vt:lpstr>
      <vt:lpstr>Q2. HOW MANY STATES ARE THERE      IN THE PICTURE?                ANS. EIGHT STATES</vt:lpstr>
      <vt:lpstr>PowerPoint Presentation</vt:lpstr>
      <vt:lpstr>Q3. OBSERVE THE PICTURE AND TELL.               ANS. MOUNTAINS</vt:lpstr>
      <vt:lpstr>PowerPoint Presentation</vt:lpstr>
      <vt:lpstr>  Q4. WHO IS THE PERSON IN RED?  ANS. A LEADER/CLASS MONITOR   ETC.</vt:lpstr>
      <vt:lpstr>PowerPoint Presentation</vt:lpstr>
      <vt:lpstr>     Q5.What kind of road is this?             ANS. PLAIN ROAD</vt:lpstr>
      <vt:lpstr>PowerPoint Presentation</vt:lpstr>
      <vt:lpstr> Q6. WHAT KIND OF ROAD IS THIS?  ANS. ROUGH ROAD/ROUGH  SURFACE</vt:lpstr>
      <vt:lpstr>PowerPoint Presentation</vt:lpstr>
      <vt:lpstr>Q7.WHAT IS SHOWN IN THE PICTURE? ANS. MOUNTAINEERING TOOLS</vt:lpstr>
      <vt:lpstr>PowerPoint Presentation</vt:lpstr>
      <vt:lpstr>              Q8. WHAT IS THIS?            ANS. BAG/RUCKSACK</vt:lpstr>
      <vt:lpstr>PowerPoint Presentation</vt:lpstr>
      <vt:lpstr>                Q9.What  is this?                 Ans. PEGS/PITONS</vt:lpstr>
      <vt:lpstr>PowerPoint Presentation</vt:lpstr>
      <vt:lpstr>       Q10. WHO IS SHE?       Ans.BACHENDRI PAL</vt:lpstr>
      <vt:lpstr>PowerPoint Presentation</vt:lpstr>
      <vt:lpstr>             Q11. WHO IS HE?            Ans. EDMUND HILLARY</vt:lpstr>
      <vt:lpstr>PowerPoint Presentation</vt:lpstr>
      <vt:lpstr>    Q12. WHICH MOUNTAIN IS IT?            Ans. MOUNT EVEREST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SERIVE TRAINING PRT        2020-2021      KV DELHI CANTT-2                  1st SPELL</dc:title>
  <dc:creator>pulki</dc:creator>
  <cp:lastModifiedBy>pulki</cp:lastModifiedBy>
  <cp:revision>10</cp:revision>
  <dcterms:created xsi:type="dcterms:W3CDTF">2020-08-26T06:05:43Z</dcterms:created>
  <dcterms:modified xsi:type="dcterms:W3CDTF">2020-09-01T16:14:56Z</dcterms:modified>
</cp:coreProperties>
</file>