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7" r:id="rId6"/>
    <p:sldId id="278"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9/1/2020</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smtClean="0"/>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9/1/2020</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53" y="0"/>
            <a:ext cx="11748247" cy="3723011"/>
          </a:xfrm>
        </p:spPr>
        <p:txBody>
          <a:bodyPr>
            <a:normAutofit/>
          </a:bodyPr>
          <a:lstStyle/>
          <a:p>
            <a:r>
              <a:rPr lang="en-IN" dirty="0" smtClean="0"/>
              <a:t>IN SERVICE TRAINING PRT</a:t>
            </a:r>
            <a:br>
              <a:rPr lang="en-IN" dirty="0" smtClean="0"/>
            </a:br>
            <a:r>
              <a:rPr lang="en-IN" dirty="0" smtClean="0"/>
              <a:t>2020-2021</a:t>
            </a:r>
            <a:br>
              <a:rPr lang="en-IN" dirty="0" smtClean="0"/>
            </a:br>
            <a:r>
              <a:rPr lang="en-IN" dirty="0" smtClean="0"/>
              <a:t>K.V DELHI CANTT-2</a:t>
            </a:r>
            <a:br>
              <a:rPr lang="en-IN" dirty="0" smtClean="0"/>
            </a:br>
            <a:r>
              <a:rPr lang="en-IN" dirty="0" smtClean="0"/>
              <a:t>1</a:t>
            </a:r>
            <a:r>
              <a:rPr lang="en-IN" baseline="30000" dirty="0" smtClean="0"/>
              <a:t>st</a:t>
            </a:r>
            <a:r>
              <a:rPr lang="en-IN" dirty="0" smtClean="0"/>
              <a:t> SPELL</a:t>
            </a:r>
            <a:endParaRPr lang="en-IN" dirty="0"/>
          </a:p>
        </p:txBody>
      </p:sp>
      <p:sp>
        <p:nvSpPr>
          <p:cNvPr id="3" name="Subtitle 2"/>
          <p:cNvSpPr>
            <a:spLocks noGrp="1"/>
          </p:cNvSpPr>
          <p:nvPr>
            <p:ph type="subTitle" idx="1"/>
          </p:nvPr>
        </p:nvSpPr>
        <p:spPr>
          <a:xfrm>
            <a:off x="1774424" y="3724074"/>
            <a:ext cx="9373188" cy="2017820"/>
          </a:xfrm>
        </p:spPr>
        <p:txBody>
          <a:bodyPr>
            <a:normAutofit fontScale="77500" lnSpcReduction="20000"/>
          </a:bodyPr>
          <a:lstStyle/>
          <a:p>
            <a:r>
              <a:rPr lang="en-IN" sz="4000" dirty="0" smtClean="0"/>
              <a:t>CLASS V – FLASH CARDS</a:t>
            </a:r>
          </a:p>
          <a:p>
            <a:r>
              <a:rPr lang="en-IN" sz="4000" dirty="0" smtClean="0"/>
              <a:t>Subject- ENVIROMENTAL </a:t>
            </a:r>
            <a:r>
              <a:rPr lang="en-IN" sz="4000" dirty="0" smtClean="0"/>
              <a:t>STUDIES</a:t>
            </a:r>
          </a:p>
          <a:p>
            <a:r>
              <a:rPr lang="en-IN" sz="4000" dirty="0" smtClean="0"/>
              <a:t>BHAVANA KUMARI(R.K.PURAM,SEC-8) 2</a:t>
            </a:r>
            <a:r>
              <a:rPr lang="en-IN" sz="4000" baseline="30000" dirty="0" smtClean="0"/>
              <a:t>nd</a:t>
            </a:r>
            <a:r>
              <a:rPr lang="en-IN" sz="4000" dirty="0" smtClean="0"/>
              <a:t> SHIFT</a:t>
            </a:r>
            <a:endParaRPr lang="en-IN" sz="4000" dirty="0"/>
          </a:p>
        </p:txBody>
      </p:sp>
    </p:spTree>
    <p:extLst>
      <p:ext uri="{BB962C8B-B14F-4D97-AF65-F5344CB8AC3E}">
        <p14:creationId xmlns:p14="http://schemas.microsoft.com/office/powerpoint/2010/main" val="1197507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Q3.What do you observe in this picture?</a:t>
            </a:r>
            <a:br>
              <a:rPr lang="en-IN" dirty="0" smtClean="0"/>
            </a:br>
            <a:r>
              <a:rPr lang="en-IN" dirty="0" smtClean="0"/>
              <a:t>Ans. ALGAE</a:t>
            </a:r>
            <a:endParaRPr lang="en-IN" dirty="0"/>
          </a:p>
        </p:txBody>
      </p:sp>
      <p:sp>
        <p:nvSpPr>
          <p:cNvPr id="3" name="Content Placeholder 2"/>
          <p:cNvSpPr>
            <a:spLocks noGrp="1"/>
          </p:cNvSpPr>
          <p:nvPr>
            <p:ph idx="1"/>
          </p:nvPr>
        </p:nvSpPr>
        <p:spPr/>
        <p:txBody>
          <a:bodyPr/>
          <a:lstStyle/>
          <a:p>
            <a:pPr algn="just"/>
            <a:r>
              <a:rPr lang="en-US" dirty="0"/>
              <a:t>Algae is an informal term for a large and diverse group of photosynthetic eukaryotic organisms. It is a polyphyletic grouping, including species from multiple distinct clades. Included organisms range from unicellular microalgae, such as Chlorella and the diatoms, to multicellular forms, such as </a:t>
            </a:r>
            <a:r>
              <a:rPr lang="en-US" dirty="0" smtClean="0"/>
              <a:t>the </a:t>
            </a:r>
            <a:r>
              <a:rPr lang="en-US" dirty="0"/>
              <a:t>giant kelp, a large brown alga which may grow up to 50 m in length</a:t>
            </a:r>
            <a:r>
              <a:rPr lang="en-US" dirty="0" smtClean="0"/>
              <a:t>.</a:t>
            </a:r>
          </a:p>
          <a:p>
            <a:pPr marL="0" indent="0" algn="just">
              <a:buNone/>
            </a:pPr>
            <a:endParaRPr lang="en-IN" dirty="0"/>
          </a:p>
        </p:txBody>
      </p:sp>
    </p:spTree>
    <p:extLst>
      <p:ext uri="{BB962C8B-B14F-4D97-AF65-F5344CB8AC3E}">
        <p14:creationId xmlns:p14="http://schemas.microsoft.com/office/powerpoint/2010/main" val="408292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0025" y="430305"/>
            <a:ext cx="5836022" cy="5217459"/>
          </a:xfrm>
          <a:prstGeom prst="rect">
            <a:avLst/>
          </a:prstGeom>
        </p:spPr>
      </p:pic>
    </p:spTree>
    <p:extLst>
      <p:ext uri="{BB962C8B-B14F-4D97-AF65-F5344CB8AC3E}">
        <p14:creationId xmlns:p14="http://schemas.microsoft.com/office/powerpoint/2010/main" val="347204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Q4. WHICH MEDICAL INSTRUMENT IS THIS?</a:t>
            </a:r>
            <a:br>
              <a:rPr lang="en-IN" dirty="0" smtClean="0"/>
            </a:br>
            <a:r>
              <a:rPr lang="en-IN" dirty="0" err="1" smtClean="0"/>
              <a:t>aNS.</a:t>
            </a:r>
            <a:r>
              <a:rPr lang="en-IN" dirty="0" smtClean="0"/>
              <a:t> MICROSCOPE</a:t>
            </a:r>
            <a:endParaRPr lang="en-IN" dirty="0"/>
          </a:p>
        </p:txBody>
      </p:sp>
      <p:sp>
        <p:nvSpPr>
          <p:cNvPr id="3" name="Content Placeholder 2"/>
          <p:cNvSpPr>
            <a:spLocks noGrp="1"/>
          </p:cNvSpPr>
          <p:nvPr>
            <p:ph idx="1"/>
          </p:nvPr>
        </p:nvSpPr>
        <p:spPr/>
        <p:txBody>
          <a:bodyPr/>
          <a:lstStyle/>
          <a:p>
            <a:pPr algn="just"/>
            <a:r>
              <a:rPr lang="en-US" dirty="0"/>
              <a:t>A microscope is an instrument that makes an enlarged image of a small object, thus revealing details too small to be seen by the unaided eye. The most familiar kind of microscope is the optical microscope, which uses visible light focused through lenses. </a:t>
            </a:r>
            <a:endParaRPr lang="en-IN" dirty="0"/>
          </a:p>
        </p:txBody>
      </p:sp>
    </p:spTree>
    <p:extLst>
      <p:ext uri="{BB962C8B-B14F-4D97-AF65-F5344CB8AC3E}">
        <p14:creationId xmlns:p14="http://schemas.microsoft.com/office/powerpoint/2010/main" val="3187554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600" y="447040"/>
            <a:ext cx="8188960" cy="5334000"/>
          </a:xfrm>
          <a:prstGeom prst="rect">
            <a:avLst/>
          </a:prstGeom>
        </p:spPr>
      </p:pic>
    </p:spTree>
    <p:extLst>
      <p:ext uri="{BB962C8B-B14F-4D97-AF65-F5344CB8AC3E}">
        <p14:creationId xmlns:p14="http://schemas.microsoft.com/office/powerpoint/2010/main" val="32970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Q5.Which report is this ?</a:t>
            </a:r>
            <a:br>
              <a:rPr lang="en-IN" dirty="0" smtClean="0"/>
            </a:br>
            <a:r>
              <a:rPr lang="en-IN" dirty="0" smtClean="0"/>
              <a:t>Ans. Blood REPORT</a:t>
            </a:r>
            <a:endParaRPr lang="en-IN" dirty="0"/>
          </a:p>
        </p:txBody>
      </p:sp>
      <p:sp>
        <p:nvSpPr>
          <p:cNvPr id="3" name="Content Placeholder 2"/>
          <p:cNvSpPr>
            <a:spLocks noGrp="1"/>
          </p:cNvSpPr>
          <p:nvPr>
            <p:ph idx="1"/>
          </p:nvPr>
        </p:nvSpPr>
        <p:spPr/>
        <p:txBody>
          <a:bodyPr/>
          <a:lstStyle/>
          <a:p>
            <a:pPr algn="just"/>
            <a:r>
              <a:rPr lang="en-US" dirty="0"/>
              <a:t>A blood test helps assess a health problem. Doctors generally order a blood test to confirm the diagnosis. Other tests like urine test, stool test, ultrasonography, etc. are also ordered along with a blood test, as these tests help detect the exact cause of the illness.</a:t>
            </a:r>
            <a:endParaRPr lang="en-IN" dirty="0"/>
          </a:p>
        </p:txBody>
      </p:sp>
    </p:spTree>
    <p:extLst>
      <p:ext uri="{BB962C8B-B14F-4D97-AF65-F5344CB8AC3E}">
        <p14:creationId xmlns:p14="http://schemas.microsoft.com/office/powerpoint/2010/main" val="242540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5040" y="751840"/>
            <a:ext cx="7853680" cy="4978400"/>
          </a:xfrm>
          <a:prstGeom prst="rect">
            <a:avLst/>
          </a:prstGeom>
        </p:spPr>
      </p:pic>
    </p:spTree>
    <p:extLst>
      <p:ext uri="{BB962C8B-B14F-4D97-AF65-F5344CB8AC3E}">
        <p14:creationId xmlns:p14="http://schemas.microsoft.com/office/powerpoint/2010/main" val="25715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Q9.What is this?</a:t>
            </a:r>
            <a:br>
              <a:rPr lang="en-IN" dirty="0" smtClean="0"/>
            </a:br>
            <a:r>
              <a:rPr lang="en-IN" dirty="0" smtClean="0"/>
              <a:t>ANS. Mosquito nets</a:t>
            </a:r>
            <a:endParaRPr lang="en-IN" dirty="0"/>
          </a:p>
        </p:txBody>
      </p:sp>
      <p:sp>
        <p:nvSpPr>
          <p:cNvPr id="3" name="Content Placeholder 2"/>
          <p:cNvSpPr>
            <a:spLocks noGrp="1"/>
          </p:cNvSpPr>
          <p:nvPr>
            <p:ph idx="1"/>
          </p:nvPr>
        </p:nvSpPr>
        <p:spPr/>
        <p:txBody>
          <a:bodyPr/>
          <a:lstStyle/>
          <a:p>
            <a:pPr algn="just"/>
            <a:r>
              <a:rPr lang="en-US" dirty="0"/>
              <a:t>A mosquito net is a type of meshed curtain that is circumferentially draped over a bed or a sleeping area, to offer the sleeper barrier protection against bites and stings from mosquitos, flies, and other pest insects, and thus against the diseases they may carry. Examples of such preventable insect-borne diseases include malaria, dengue fever, yellow fever, </a:t>
            </a:r>
            <a:r>
              <a:rPr lang="en-US" dirty="0" err="1"/>
              <a:t>zika</a:t>
            </a:r>
            <a:r>
              <a:rPr lang="en-US" dirty="0"/>
              <a:t> virus and various forms of encephalitis, including the West Nile virus.</a:t>
            </a:r>
            <a:endParaRPr lang="en-IN" dirty="0"/>
          </a:p>
        </p:txBody>
      </p:sp>
    </p:spTree>
    <p:extLst>
      <p:ext uri="{BB962C8B-B14F-4D97-AF65-F5344CB8AC3E}">
        <p14:creationId xmlns:p14="http://schemas.microsoft.com/office/powerpoint/2010/main" val="2256730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5041" y="518160"/>
            <a:ext cx="7559040" cy="5212080"/>
          </a:xfrm>
          <a:prstGeom prst="rect">
            <a:avLst/>
          </a:prstGeom>
        </p:spPr>
      </p:pic>
    </p:spTree>
    <p:extLst>
      <p:ext uri="{BB962C8B-B14F-4D97-AF65-F5344CB8AC3E}">
        <p14:creationId xmlns:p14="http://schemas.microsoft.com/office/powerpoint/2010/main" val="784427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Q10. Which mosquito repellent is it?</a:t>
            </a:r>
            <a:br>
              <a:rPr lang="en-IN" dirty="0" smtClean="0"/>
            </a:br>
            <a:r>
              <a:rPr lang="en-IN" dirty="0" smtClean="0"/>
              <a:t>Ans. Mosquito coil</a:t>
            </a:r>
            <a:endParaRPr lang="en-IN" dirty="0"/>
          </a:p>
        </p:txBody>
      </p:sp>
      <p:sp>
        <p:nvSpPr>
          <p:cNvPr id="3" name="Content Placeholder 2"/>
          <p:cNvSpPr>
            <a:spLocks noGrp="1"/>
          </p:cNvSpPr>
          <p:nvPr>
            <p:ph idx="1"/>
          </p:nvPr>
        </p:nvSpPr>
        <p:spPr/>
        <p:txBody>
          <a:bodyPr/>
          <a:lstStyle/>
          <a:p>
            <a:pPr algn="just"/>
            <a:r>
              <a:rPr lang="en-US" dirty="0"/>
              <a:t>A mosquito coil is a mosquito-repelling incense, usually made into a spiral, and typically made using dried paste of pyrethrum powder. The coil is usually held at the center of the spiral, suspending it in the air, or wedged by two pieces of fireproof netting to allow continuous smoldering. Burning usually begins at the outer end of the spiral and progresses slowly toward the center of the spiral, producing a mosquito-repellent smoke</a:t>
            </a:r>
            <a:r>
              <a:rPr lang="en-US" dirty="0" smtClean="0"/>
              <a:t>.</a:t>
            </a:r>
          </a:p>
          <a:p>
            <a:pPr algn="just"/>
            <a:r>
              <a:rPr lang="en-US" dirty="0"/>
              <a:t>Mosquito coils are widely used in Asia, Africa, South America, Canada and Australia.</a:t>
            </a:r>
            <a:endParaRPr lang="en-IN" dirty="0"/>
          </a:p>
        </p:txBody>
      </p:sp>
    </p:spTree>
    <p:extLst>
      <p:ext uri="{BB962C8B-B14F-4D97-AF65-F5344CB8AC3E}">
        <p14:creationId xmlns:p14="http://schemas.microsoft.com/office/powerpoint/2010/main" val="1941596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2960" y="355600"/>
            <a:ext cx="8473440" cy="5323840"/>
          </a:xfrm>
          <a:prstGeom prst="rect">
            <a:avLst/>
          </a:prstGeom>
        </p:spPr>
      </p:pic>
    </p:spTree>
    <p:extLst>
      <p:ext uri="{BB962C8B-B14F-4D97-AF65-F5344CB8AC3E}">
        <p14:creationId xmlns:p14="http://schemas.microsoft.com/office/powerpoint/2010/main" val="237158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CHAPER 8- A TREAT FOR MOSQUITOES</a:t>
            </a:r>
            <a:endParaRPr lang="en-IN" dirty="0"/>
          </a:p>
        </p:txBody>
      </p:sp>
      <p:sp>
        <p:nvSpPr>
          <p:cNvPr id="3" name="Content Placeholder 2"/>
          <p:cNvSpPr>
            <a:spLocks noGrp="1"/>
          </p:cNvSpPr>
          <p:nvPr>
            <p:ph idx="1"/>
          </p:nvPr>
        </p:nvSpPr>
        <p:spPr/>
        <p:txBody>
          <a:bodyPr/>
          <a:lstStyle/>
          <a:p>
            <a:pPr marL="0" indent="0">
              <a:buNone/>
            </a:pPr>
            <a:r>
              <a:rPr lang="en-IN" u="sng" dirty="0" smtClean="0"/>
              <a:t>BULLET POINTS</a:t>
            </a:r>
          </a:p>
          <a:p>
            <a:r>
              <a:rPr lang="en-IN" dirty="0" smtClean="0"/>
              <a:t>DISEASE CAUSED BY MOSQUITOES                          </a:t>
            </a:r>
          </a:p>
          <a:p>
            <a:r>
              <a:rPr lang="en-IN" dirty="0" smtClean="0"/>
              <a:t>DANGERS OF STAGNANT WATER</a:t>
            </a:r>
          </a:p>
          <a:p>
            <a:r>
              <a:rPr lang="en-IN" dirty="0" smtClean="0"/>
              <a:t>HOW TO READ BLOOD REPORT</a:t>
            </a:r>
          </a:p>
          <a:p>
            <a:r>
              <a:rPr lang="en-IN" dirty="0" smtClean="0"/>
              <a:t>PREVENTIVE MEASURES</a:t>
            </a:r>
          </a:p>
          <a:p>
            <a:r>
              <a:rPr lang="en-IN" dirty="0" smtClean="0"/>
              <a:t>RONALD ROSS AND HIS EXPERIMENT </a:t>
            </a:r>
          </a:p>
        </p:txBody>
      </p:sp>
      <p:pic>
        <p:nvPicPr>
          <p:cNvPr id="1026" name="Picture 2" descr="Image result for MOSQ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7472" y="2076692"/>
            <a:ext cx="3728802" cy="2814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06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Q11. who is he ?</a:t>
            </a:r>
            <a:br>
              <a:rPr lang="en-IN" dirty="0" smtClean="0"/>
            </a:br>
            <a:r>
              <a:rPr lang="en-IN" dirty="0" smtClean="0"/>
              <a:t>ANS. RONALD ROSS</a:t>
            </a:r>
            <a:endParaRPr lang="en-IN" dirty="0"/>
          </a:p>
        </p:txBody>
      </p:sp>
      <p:sp>
        <p:nvSpPr>
          <p:cNvPr id="3" name="Content Placeholder 2"/>
          <p:cNvSpPr>
            <a:spLocks noGrp="1"/>
          </p:cNvSpPr>
          <p:nvPr>
            <p:ph idx="1"/>
          </p:nvPr>
        </p:nvSpPr>
        <p:spPr/>
        <p:txBody>
          <a:bodyPr/>
          <a:lstStyle/>
          <a:p>
            <a:r>
              <a:rPr lang="en-US" dirty="0"/>
              <a:t>Sir Ronald Ross </a:t>
            </a:r>
            <a:r>
              <a:rPr lang="en-US" dirty="0" smtClean="0"/>
              <a:t>(13 </a:t>
            </a:r>
            <a:r>
              <a:rPr lang="en-US" dirty="0"/>
              <a:t>May 1857 – 16 September 1932) was a British medical doctor who received the Nobel Prize for Physiology or Medicine in 1902 for his work on the transmission of malaria, becoming the first British Nobel laureate, and the first born outside Europe.</a:t>
            </a:r>
            <a:endParaRPr lang="en-IN" dirty="0" smtClean="0"/>
          </a:p>
          <a:p>
            <a:r>
              <a:rPr lang="en-US" dirty="0"/>
              <a:t>His discovery of the malarial parasite in the gastrointestinal tract of a mosquito in 1897 proved that malaria was transmitted by mosquitoes, and laid the foundation for the method of combating the disease</a:t>
            </a:r>
            <a:endParaRPr lang="en-IN" dirty="0"/>
          </a:p>
        </p:txBody>
      </p:sp>
    </p:spTree>
    <p:extLst>
      <p:ext uri="{BB962C8B-B14F-4D97-AF65-F5344CB8AC3E}">
        <p14:creationId xmlns:p14="http://schemas.microsoft.com/office/powerpoint/2010/main" val="2788844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6800" y="304800"/>
            <a:ext cx="8717280" cy="5466080"/>
          </a:xfrm>
          <a:prstGeom prst="rect">
            <a:avLst/>
          </a:prstGeom>
        </p:spPr>
      </p:pic>
    </p:spTree>
    <p:extLst>
      <p:ext uri="{BB962C8B-B14F-4D97-AF65-F5344CB8AC3E}">
        <p14:creationId xmlns:p14="http://schemas.microsoft.com/office/powerpoint/2010/main" val="2866434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Q12. What is this ?</a:t>
            </a:r>
            <a:br>
              <a:rPr lang="en-IN" dirty="0" smtClean="0"/>
            </a:br>
            <a:r>
              <a:rPr lang="en-IN" dirty="0" smtClean="0"/>
              <a:t>Ans. Preventive measures about disease/poster for controlling malaria, dengue, </a:t>
            </a:r>
            <a:r>
              <a:rPr lang="en-IN" dirty="0" err="1" smtClean="0"/>
              <a:t>zika</a:t>
            </a:r>
            <a:r>
              <a:rPr lang="en-IN" dirty="0" smtClean="0"/>
              <a:t> virus</a:t>
            </a:r>
            <a:endParaRPr lang="en-IN" dirty="0"/>
          </a:p>
        </p:txBody>
      </p:sp>
      <p:sp>
        <p:nvSpPr>
          <p:cNvPr id="3" name="Content Placeholder 2"/>
          <p:cNvSpPr>
            <a:spLocks noGrp="1"/>
          </p:cNvSpPr>
          <p:nvPr>
            <p:ph idx="1"/>
          </p:nvPr>
        </p:nvSpPr>
        <p:spPr/>
        <p:txBody>
          <a:bodyPr/>
          <a:lstStyle/>
          <a:p>
            <a:pPr algn="just"/>
            <a:r>
              <a:rPr lang="en-US" dirty="0"/>
              <a:t>L</a:t>
            </a:r>
            <a:r>
              <a:rPr lang="en-US" dirty="0" smtClean="0"/>
              <a:t>arge </a:t>
            </a:r>
            <a:r>
              <a:rPr lang="en-US" dirty="0"/>
              <a:t>printed picture, photograph, or notice that you stick or pin to a wall or board, usually for decoration or to advertise something: The children put up posters on the classroom walls</a:t>
            </a:r>
            <a:r>
              <a:rPr lang="en-US" dirty="0" smtClean="0"/>
              <a:t>.</a:t>
            </a:r>
          </a:p>
          <a:p>
            <a:pPr marL="0" indent="0" algn="just">
              <a:buNone/>
            </a:pPr>
            <a:endParaRPr lang="en-IN" dirty="0"/>
          </a:p>
        </p:txBody>
      </p:sp>
    </p:spTree>
    <p:extLst>
      <p:ext uri="{BB962C8B-B14F-4D97-AF65-F5344CB8AC3E}">
        <p14:creationId xmlns:p14="http://schemas.microsoft.com/office/powerpoint/2010/main" val="1668093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THANK U MOSQUI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7760" y="234676"/>
            <a:ext cx="7650480" cy="5597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30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1018" y="609600"/>
            <a:ext cx="8003176" cy="5033554"/>
          </a:xfrm>
          <a:prstGeom prst="rect">
            <a:avLst/>
          </a:prstGeom>
        </p:spPr>
      </p:pic>
    </p:spTree>
    <p:extLst>
      <p:ext uri="{BB962C8B-B14F-4D97-AF65-F5344CB8AC3E}">
        <p14:creationId xmlns:p14="http://schemas.microsoft.com/office/powerpoint/2010/main" val="4294507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 What do you see in the picture?</a:t>
            </a:r>
            <a:br>
              <a:rPr lang="en-IN" dirty="0" smtClean="0"/>
            </a:br>
            <a:r>
              <a:rPr lang="en-IN" dirty="0" smtClean="0"/>
              <a:t>Ans. LARVAE</a:t>
            </a:r>
            <a:endParaRPr lang="en-IN" dirty="0"/>
          </a:p>
        </p:txBody>
      </p:sp>
      <p:sp>
        <p:nvSpPr>
          <p:cNvPr id="3" name="Content Placeholder 2"/>
          <p:cNvSpPr>
            <a:spLocks noGrp="1"/>
          </p:cNvSpPr>
          <p:nvPr>
            <p:ph idx="1"/>
          </p:nvPr>
        </p:nvSpPr>
        <p:spPr/>
        <p:txBody>
          <a:bodyPr/>
          <a:lstStyle/>
          <a:p>
            <a:pPr algn="just"/>
            <a:r>
              <a:rPr lang="en-US" dirty="0"/>
              <a:t>Like all flies, mosquitoes go through four stages in their life cycles: egg, larva, pupa, and adult or imago. The first three stages—egg, larva, and pupa—are largely </a:t>
            </a:r>
            <a:r>
              <a:rPr lang="en-US" dirty="0" smtClean="0"/>
              <a:t>aquatic.</a:t>
            </a:r>
          </a:p>
          <a:p>
            <a:pPr algn="just"/>
            <a:r>
              <a:rPr lang="en-US" dirty="0" smtClean="0"/>
              <a:t>After </a:t>
            </a:r>
            <a:r>
              <a:rPr lang="en-US" dirty="0"/>
              <a:t>the eggs hatch, the larvae will receive the necessary nutrition by feeding on the organic organisms present in the water.</a:t>
            </a:r>
            <a:endParaRPr lang="en-IN" dirty="0"/>
          </a:p>
        </p:txBody>
      </p:sp>
    </p:spTree>
    <p:extLst>
      <p:ext uri="{BB962C8B-B14F-4D97-AF65-F5344CB8AC3E}">
        <p14:creationId xmlns:p14="http://schemas.microsoft.com/office/powerpoint/2010/main" val="338826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441" y="538480"/>
            <a:ext cx="8707120" cy="515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137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Q2. WHAT DO YOU SEE IN THE PICTURE?</a:t>
            </a:r>
            <a:br>
              <a:rPr lang="en-IN" dirty="0" smtClean="0"/>
            </a:br>
            <a:r>
              <a:rPr lang="en-IN" dirty="0" smtClean="0"/>
              <a:t>Ans. dirty water/stagnant water </a:t>
            </a:r>
            <a:br>
              <a:rPr lang="en-IN" dirty="0" smtClean="0"/>
            </a:br>
            <a:endParaRPr lang="en-IN" dirty="0"/>
          </a:p>
        </p:txBody>
      </p:sp>
      <p:sp>
        <p:nvSpPr>
          <p:cNvPr id="3" name="Content Placeholder 2"/>
          <p:cNvSpPr>
            <a:spLocks noGrp="1"/>
          </p:cNvSpPr>
          <p:nvPr>
            <p:ph idx="1"/>
          </p:nvPr>
        </p:nvSpPr>
        <p:spPr/>
        <p:txBody>
          <a:bodyPr/>
          <a:lstStyle/>
          <a:p>
            <a:pPr algn="just"/>
            <a:r>
              <a:rPr lang="en-US" dirty="0"/>
              <a:t>Water stagnation occurs when water stops flowing. Stagnant water can be a major environmental hazard</a:t>
            </a:r>
            <a:r>
              <a:rPr lang="en-US" dirty="0" smtClean="0"/>
              <a:t>.</a:t>
            </a:r>
          </a:p>
          <a:p>
            <a:pPr algn="just"/>
            <a:r>
              <a:rPr lang="en-US" dirty="0"/>
              <a:t>Stagnant water is </a:t>
            </a:r>
            <a:r>
              <a:rPr lang="en-US" b="1" dirty="0"/>
              <a:t>contaminated with human and animal feces</a:t>
            </a:r>
            <a:r>
              <a:rPr lang="en-US" dirty="0"/>
              <a:t>, particularly in deserts or other areas of low rainfall. Stagnant water may be classified into the following basic, although overlapping, types: Water body stagnation (stagnation in swamp, lake, lagoon, river, etc.) Trapped water stagnation.</a:t>
            </a:r>
            <a:endParaRPr lang="en-IN" dirty="0"/>
          </a:p>
        </p:txBody>
      </p:sp>
    </p:spTree>
    <p:extLst>
      <p:ext uri="{BB962C8B-B14F-4D97-AF65-F5344CB8AC3E}">
        <p14:creationId xmlns:p14="http://schemas.microsoft.com/office/powerpoint/2010/main" val="2772536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1874" y="687977"/>
            <a:ext cx="7010400" cy="4990012"/>
          </a:xfrm>
          <a:prstGeom prst="rect">
            <a:avLst/>
          </a:prstGeom>
        </p:spPr>
      </p:pic>
    </p:spTree>
    <p:extLst>
      <p:ext uri="{BB962C8B-B14F-4D97-AF65-F5344CB8AC3E}">
        <p14:creationId xmlns:p14="http://schemas.microsoft.com/office/powerpoint/2010/main" val="2447120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Q2.Which mosquito is this ?</a:t>
            </a:r>
            <a:br>
              <a:rPr lang="en-IN" dirty="0" smtClean="0"/>
            </a:br>
            <a:r>
              <a:rPr lang="en-IN" dirty="0" smtClean="0"/>
              <a:t>Ans. FEMALE ANOPHELES MOSQUITO</a:t>
            </a:r>
            <a:endParaRPr lang="en-IN" dirty="0"/>
          </a:p>
        </p:txBody>
      </p:sp>
      <p:sp>
        <p:nvSpPr>
          <p:cNvPr id="3" name="Content Placeholder 2"/>
          <p:cNvSpPr>
            <a:spLocks noGrp="1"/>
          </p:cNvSpPr>
          <p:nvPr>
            <p:ph idx="1"/>
          </p:nvPr>
        </p:nvSpPr>
        <p:spPr/>
        <p:txBody>
          <a:bodyPr/>
          <a:lstStyle/>
          <a:p>
            <a:pPr algn="just"/>
            <a:r>
              <a:rPr lang="en-US" dirty="0"/>
              <a:t>The female Anopheles mosquito, which is the transmitter of malaria disease usually lives </a:t>
            </a:r>
            <a:r>
              <a:rPr lang="en-US" b="1" dirty="0"/>
              <a:t>two weeks</a:t>
            </a:r>
            <a:r>
              <a:rPr lang="en-US" dirty="0"/>
              <a:t> but can sometimes live up to a month depending on the weather conditions, climate, blood meals available and other factors, however, male </a:t>
            </a:r>
            <a:r>
              <a:rPr lang="en-US" dirty="0" smtClean="0"/>
              <a:t>mosquitoes </a:t>
            </a:r>
            <a:r>
              <a:rPr lang="en-US" dirty="0"/>
              <a:t>live only about a </a:t>
            </a:r>
            <a:r>
              <a:rPr lang="en-US" dirty="0" smtClean="0"/>
              <a:t>week.</a:t>
            </a:r>
          </a:p>
          <a:p>
            <a:pPr algn="just"/>
            <a:endParaRPr lang="en-IN" dirty="0"/>
          </a:p>
        </p:txBody>
      </p:sp>
    </p:spTree>
    <p:extLst>
      <p:ext uri="{BB962C8B-B14F-4D97-AF65-F5344CB8AC3E}">
        <p14:creationId xmlns:p14="http://schemas.microsoft.com/office/powerpoint/2010/main" val="124900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9096" y="330926"/>
            <a:ext cx="7907383" cy="5425440"/>
          </a:xfrm>
          <a:prstGeom prst="rect">
            <a:avLst/>
          </a:prstGeom>
        </p:spPr>
      </p:pic>
    </p:spTree>
    <p:extLst>
      <p:ext uri="{BB962C8B-B14F-4D97-AF65-F5344CB8AC3E}">
        <p14:creationId xmlns:p14="http://schemas.microsoft.com/office/powerpoint/2010/main" val="14034764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TM10001114[[fn=Gallery]]</Template>
  <TotalTime>131</TotalTime>
  <Words>675</Words>
  <Application>Microsoft Office PowerPoint</Application>
  <PresentationFormat>Widescreen</PresentationFormat>
  <Paragraphs>35</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Rockwell</vt:lpstr>
      <vt:lpstr>Gallery</vt:lpstr>
      <vt:lpstr>IN SERVICE TRAINING PRT 2020-2021 K.V DELHI CANTT-2 1st SPELL</vt:lpstr>
      <vt:lpstr>CHAPER 8- A TREAT FOR MOSQUITOES</vt:lpstr>
      <vt:lpstr>PowerPoint Presentation</vt:lpstr>
      <vt:lpstr>Q1. What do you see in the picture? Ans. LARVAE</vt:lpstr>
      <vt:lpstr>PowerPoint Presentation</vt:lpstr>
      <vt:lpstr>Q2. WHAT DO YOU SEE IN THE PICTURE? Ans. dirty water/stagnant water  </vt:lpstr>
      <vt:lpstr>PowerPoint Presentation</vt:lpstr>
      <vt:lpstr>Q2.Which mosquito is this ? Ans. FEMALE ANOPHELES MOSQUITO</vt:lpstr>
      <vt:lpstr>PowerPoint Presentation</vt:lpstr>
      <vt:lpstr>Q3.What do you observe in this picture? Ans. ALGAE</vt:lpstr>
      <vt:lpstr>PowerPoint Presentation</vt:lpstr>
      <vt:lpstr>Q4. WHICH MEDICAL INSTRUMENT IS THIS? aNS. MICROSCOPE</vt:lpstr>
      <vt:lpstr>PowerPoint Presentation</vt:lpstr>
      <vt:lpstr>Q5.Which report is this ? Ans. Blood REPORT</vt:lpstr>
      <vt:lpstr>PowerPoint Presentation</vt:lpstr>
      <vt:lpstr>Q9.What is this? ANS. Mosquito nets</vt:lpstr>
      <vt:lpstr>PowerPoint Presentation</vt:lpstr>
      <vt:lpstr>Q10. Which mosquito repellent is it? Ans. Mosquito coil</vt:lpstr>
      <vt:lpstr>PowerPoint Presentation</vt:lpstr>
      <vt:lpstr>Q11. who is he ? ANS. RONALD ROSS</vt:lpstr>
      <vt:lpstr>PowerPoint Presentation</vt:lpstr>
      <vt:lpstr>Q12. What is this ? Ans. Preventive measures about disease/poster for controlling malaria, dengue, zika virus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SERVICE TRAINING PRT 2020-2021 K.V DELHI CANTT-2 1st SPELL</dc:title>
  <dc:creator>pulki</dc:creator>
  <cp:lastModifiedBy>pulki</cp:lastModifiedBy>
  <cp:revision>11</cp:revision>
  <dcterms:created xsi:type="dcterms:W3CDTF">2020-08-26T03:52:14Z</dcterms:created>
  <dcterms:modified xsi:type="dcterms:W3CDTF">2020-09-01T16:13:51Z</dcterms:modified>
</cp:coreProperties>
</file>