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9/1/2020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9/1/2020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10.jfif"/><Relationship Id="rId1" Type="http://schemas.openxmlformats.org/officeDocument/2006/relationships/slideLayout" Target="../slideLayouts/slideLayout14.xml"/><Relationship Id="rId4" Type="http://schemas.openxmlformats.org/officeDocument/2006/relationships/image" Target="../media/image12.jfif"/></Relationships>
</file>

<file path=ppt/slides/_rels/slide14.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hi-IN" dirty="0" smtClean="0"/>
              <a:t> </a:t>
            </a:r>
            <a:r>
              <a:rPr lang="en-IN" dirty="0" smtClean="0"/>
              <a:t>I</a:t>
            </a:r>
            <a:r>
              <a:rPr lang="hi-IN" dirty="0" smtClean="0"/>
              <a:t>n </a:t>
            </a:r>
            <a:r>
              <a:rPr lang="en-IN" dirty="0" smtClean="0"/>
              <a:t>SERVICE </a:t>
            </a:r>
            <a:r>
              <a:rPr lang="en-IN" dirty="0"/>
              <a:t>TRAINING (</a:t>
            </a:r>
            <a:r>
              <a:rPr lang="en-IN" dirty="0" smtClean="0"/>
              <a:t>PRT)</a:t>
            </a:r>
            <a:r>
              <a:rPr lang="hi-IN" dirty="0" smtClean="0"/>
              <a:t/>
            </a:r>
            <a:br>
              <a:rPr lang="hi-IN" dirty="0" smtClean="0"/>
            </a:br>
            <a:r>
              <a:rPr lang="en-IN" dirty="0" smtClean="0"/>
              <a:t>2020-2021</a:t>
            </a:r>
            <a:r>
              <a:rPr lang="hi-IN" dirty="0" smtClean="0"/>
              <a:t/>
            </a:r>
            <a:br>
              <a:rPr lang="hi-IN" dirty="0" smtClean="0"/>
            </a:br>
            <a:r>
              <a:rPr lang="en-IN" dirty="0" smtClean="0"/>
              <a:t>  </a:t>
            </a:r>
            <a:r>
              <a:rPr lang="en-IN" dirty="0"/>
              <a:t>K V DELHI </a:t>
            </a:r>
            <a:r>
              <a:rPr lang="en-IN" dirty="0" smtClean="0"/>
              <a:t>CANTT-2</a:t>
            </a:r>
            <a:r>
              <a:rPr lang="hi-IN" dirty="0" smtClean="0"/>
              <a:t>,</a:t>
            </a:r>
            <a:r>
              <a:rPr lang="en-IN" dirty="0" smtClean="0"/>
              <a:t> </a:t>
            </a:r>
            <a:r>
              <a:rPr lang="hi-IN" dirty="0" smtClean="0"/>
              <a:t>1st</a:t>
            </a:r>
            <a:r>
              <a:rPr lang="en-IN" dirty="0" smtClean="0"/>
              <a:t> </a:t>
            </a:r>
            <a:r>
              <a:rPr lang="en-IN" dirty="0"/>
              <a:t>SPELL</a:t>
            </a:r>
          </a:p>
        </p:txBody>
      </p:sp>
      <p:sp>
        <p:nvSpPr>
          <p:cNvPr id="3" name="Subtitle 2"/>
          <p:cNvSpPr>
            <a:spLocks noGrp="1"/>
          </p:cNvSpPr>
          <p:nvPr>
            <p:ph type="subTitle" idx="1"/>
          </p:nvPr>
        </p:nvSpPr>
        <p:spPr>
          <a:xfrm>
            <a:off x="278674" y="3886200"/>
            <a:ext cx="11277600" cy="2653937"/>
          </a:xfrm>
        </p:spPr>
        <p:txBody>
          <a:bodyPr>
            <a:normAutofit/>
          </a:bodyPr>
          <a:lstStyle/>
          <a:p>
            <a:r>
              <a:rPr lang="hi-IN" sz="4000" dirty="0" smtClean="0">
                <a:solidFill>
                  <a:schemeClr val="tx1"/>
                </a:solidFill>
              </a:rPr>
              <a:t>CLASS V ( FLASH CARDS)</a:t>
            </a:r>
          </a:p>
          <a:p>
            <a:r>
              <a:rPr lang="hi-IN" sz="4000" dirty="0" smtClean="0">
                <a:solidFill>
                  <a:schemeClr val="tx1"/>
                </a:solidFill>
              </a:rPr>
              <a:t>Subject: Enviromental </a:t>
            </a:r>
            <a:r>
              <a:rPr lang="hi-IN" sz="4000" dirty="0" smtClean="0">
                <a:solidFill>
                  <a:schemeClr val="tx1"/>
                </a:solidFill>
              </a:rPr>
              <a:t>studies</a:t>
            </a:r>
            <a:endParaRPr lang="en-IN" sz="4000" dirty="0" smtClean="0">
              <a:solidFill>
                <a:schemeClr val="tx1"/>
              </a:solidFill>
            </a:endParaRPr>
          </a:p>
          <a:p>
            <a:r>
              <a:rPr lang="en-IN" sz="4000" dirty="0" smtClean="0">
                <a:solidFill>
                  <a:schemeClr val="tx1"/>
                </a:solidFill>
              </a:rPr>
              <a:t>BHAVANA KUMARI(PRT) R.K.PURAM,SEC-8 2</a:t>
            </a:r>
            <a:r>
              <a:rPr lang="en-IN" sz="4000" baseline="30000" dirty="0" smtClean="0">
                <a:solidFill>
                  <a:schemeClr val="tx1"/>
                </a:solidFill>
              </a:rPr>
              <a:t>nd</a:t>
            </a:r>
            <a:r>
              <a:rPr lang="en-IN" sz="4000" dirty="0" smtClean="0">
                <a:solidFill>
                  <a:schemeClr val="tx1"/>
                </a:solidFill>
              </a:rPr>
              <a:t> SHIFT </a:t>
            </a:r>
            <a:endParaRPr lang="hi-IN" sz="4000" dirty="0" smtClean="0">
              <a:solidFill>
                <a:schemeClr val="tx1"/>
              </a:solidFill>
            </a:endParaRPr>
          </a:p>
          <a:p>
            <a:endParaRPr lang="en-IN" dirty="0"/>
          </a:p>
        </p:txBody>
      </p:sp>
    </p:spTree>
    <p:extLst>
      <p:ext uri="{BB962C8B-B14F-4D97-AF65-F5344CB8AC3E}">
        <p14:creationId xmlns:p14="http://schemas.microsoft.com/office/powerpoint/2010/main" val="1275424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Q4. Is Milk soluble in water?</a:t>
            </a:r>
            <a:endParaRPr lang="en-IN" dirty="0"/>
          </a:p>
        </p:txBody>
      </p:sp>
      <p:sp>
        <p:nvSpPr>
          <p:cNvPr id="3" name="Content Placeholder 2"/>
          <p:cNvSpPr>
            <a:spLocks noGrp="1"/>
          </p:cNvSpPr>
          <p:nvPr>
            <p:ph sz="quarter" idx="13"/>
          </p:nvPr>
        </p:nvSpPr>
        <p:spPr/>
        <p:txBody>
          <a:bodyPr/>
          <a:lstStyle/>
          <a:p>
            <a:pPr marL="0" indent="0">
              <a:buNone/>
            </a:pPr>
            <a:r>
              <a:rPr lang="hi-IN" dirty="0" smtClean="0"/>
              <a:t>Ans. YES ! </a:t>
            </a:r>
            <a:r>
              <a:rPr lang="en-US" dirty="0"/>
              <a:t>Milk is mostly water (82%) and all the remaining constituents (the organic part) forms a colloidal solution with it. Therefore mixing Milk with water is more like mixing water with water. So they are soluble. </a:t>
            </a:r>
            <a:endParaRPr lang="en-IN" dirty="0"/>
          </a:p>
        </p:txBody>
      </p:sp>
    </p:spTree>
    <p:extLst>
      <p:ext uri="{BB962C8B-B14F-4D97-AF65-F5344CB8AC3E}">
        <p14:creationId xmlns:p14="http://schemas.microsoft.com/office/powerpoint/2010/main" val="2801094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4560" y="853439"/>
            <a:ext cx="7463246" cy="5294811"/>
          </a:xfrm>
          <a:prstGeom prst="rect">
            <a:avLst/>
          </a:prstGeom>
        </p:spPr>
      </p:pic>
    </p:spTree>
    <p:extLst>
      <p:ext uri="{BB962C8B-B14F-4D97-AF65-F5344CB8AC3E}">
        <p14:creationId xmlns:p14="http://schemas.microsoft.com/office/powerpoint/2010/main" val="789089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Q5. IS SOIL SOLUBLE IN WATER?</a:t>
            </a:r>
            <a:endParaRPr lang="en-IN" dirty="0"/>
          </a:p>
        </p:txBody>
      </p:sp>
      <p:sp>
        <p:nvSpPr>
          <p:cNvPr id="3" name="Content Placeholder 2"/>
          <p:cNvSpPr>
            <a:spLocks noGrp="1"/>
          </p:cNvSpPr>
          <p:nvPr>
            <p:ph sz="quarter" idx="13"/>
          </p:nvPr>
        </p:nvSpPr>
        <p:spPr/>
        <p:txBody>
          <a:bodyPr/>
          <a:lstStyle/>
          <a:p>
            <a:pPr marL="0" indent="0">
              <a:buNone/>
            </a:pPr>
            <a:r>
              <a:rPr lang="hi-IN" dirty="0" smtClean="0"/>
              <a:t>ANS. NO ! </a:t>
            </a:r>
            <a:r>
              <a:rPr lang="en-US" dirty="0"/>
              <a:t>Some components of soils are soluble in </a:t>
            </a:r>
            <a:r>
              <a:rPr lang="en-US" dirty="0" smtClean="0"/>
              <a:t>water</a:t>
            </a:r>
            <a:r>
              <a:rPr lang="hi-IN" dirty="0" smtClean="0"/>
              <a:t>, </a:t>
            </a:r>
            <a:r>
              <a:rPr lang="en-US" dirty="0" smtClean="0"/>
              <a:t>some components </a:t>
            </a:r>
            <a:r>
              <a:rPr lang="en-US" dirty="0"/>
              <a:t>the majority, are insoluble.</a:t>
            </a:r>
            <a:endParaRPr lang="en-IN" dirty="0"/>
          </a:p>
        </p:txBody>
      </p:sp>
    </p:spTree>
    <p:extLst>
      <p:ext uri="{BB962C8B-B14F-4D97-AF65-F5344CB8AC3E}">
        <p14:creationId xmlns:p14="http://schemas.microsoft.com/office/powerpoint/2010/main" val="1298242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Some examples of things “soluble in water”</a:t>
            </a:r>
            <a:endParaRPr lang="en-IN" dirty="0"/>
          </a:p>
        </p:txBody>
      </p:sp>
      <p:sp>
        <p:nvSpPr>
          <p:cNvPr id="3" name="Text Placeholder 2"/>
          <p:cNvSpPr>
            <a:spLocks noGrp="1"/>
          </p:cNvSpPr>
          <p:nvPr>
            <p:ph type="body" idx="1"/>
          </p:nvPr>
        </p:nvSpPr>
        <p:spPr/>
        <p:txBody>
          <a:bodyPr/>
          <a:lstStyle/>
          <a:p>
            <a:r>
              <a:rPr lang="hi-IN" dirty="0" smtClean="0"/>
              <a:t>SALT</a:t>
            </a:r>
            <a:endParaRPr lang="en-IN" dirty="0"/>
          </a:p>
        </p:txBody>
      </p:sp>
      <p:sp>
        <p:nvSpPr>
          <p:cNvPr id="4" name="Text Placeholder 3"/>
          <p:cNvSpPr>
            <a:spLocks noGrp="1"/>
          </p:cNvSpPr>
          <p:nvPr>
            <p:ph type="body" sz="half" idx="15"/>
          </p:nvPr>
        </p:nvSpPr>
        <p:spPr/>
        <p:txBody>
          <a:bodyPr/>
          <a:lstStyle/>
          <a:p>
            <a:endParaRPr lang="en-IN" dirty="0"/>
          </a:p>
        </p:txBody>
      </p:sp>
      <p:sp>
        <p:nvSpPr>
          <p:cNvPr id="5" name="Text Placeholder 4"/>
          <p:cNvSpPr>
            <a:spLocks noGrp="1"/>
          </p:cNvSpPr>
          <p:nvPr>
            <p:ph type="body" sz="quarter" idx="3"/>
          </p:nvPr>
        </p:nvSpPr>
        <p:spPr/>
        <p:txBody>
          <a:bodyPr/>
          <a:lstStyle/>
          <a:p>
            <a:r>
              <a:rPr lang="hi-IN" dirty="0" smtClean="0"/>
              <a:t>SUGAR</a:t>
            </a:r>
            <a:endParaRPr lang="en-IN" dirty="0"/>
          </a:p>
        </p:txBody>
      </p:sp>
      <p:sp>
        <p:nvSpPr>
          <p:cNvPr id="6" name="Text Placeholder 5"/>
          <p:cNvSpPr>
            <a:spLocks noGrp="1"/>
          </p:cNvSpPr>
          <p:nvPr>
            <p:ph type="body" sz="half" idx="16"/>
          </p:nvPr>
        </p:nvSpPr>
        <p:spPr/>
        <p:txBody>
          <a:bodyPr/>
          <a:lstStyle/>
          <a:p>
            <a:endParaRPr lang="en-IN" dirty="0"/>
          </a:p>
        </p:txBody>
      </p:sp>
      <p:sp>
        <p:nvSpPr>
          <p:cNvPr id="7" name="Text Placeholder 6"/>
          <p:cNvSpPr>
            <a:spLocks noGrp="1"/>
          </p:cNvSpPr>
          <p:nvPr>
            <p:ph type="body" sz="quarter" idx="13"/>
          </p:nvPr>
        </p:nvSpPr>
        <p:spPr/>
        <p:txBody>
          <a:bodyPr/>
          <a:lstStyle/>
          <a:p>
            <a:r>
              <a:rPr lang="hi-IN" dirty="0" smtClean="0"/>
              <a:t>RASNA/HORLICKS ETC.</a:t>
            </a:r>
            <a:endParaRPr lang="en-IN" dirty="0"/>
          </a:p>
        </p:txBody>
      </p:sp>
      <p:sp>
        <p:nvSpPr>
          <p:cNvPr id="8" name="Text Placeholder 7"/>
          <p:cNvSpPr>
            <a:spLocks noGrp="1"/>
          </p:cNvSpPr>
          <p:nvPr>
            <p:ph type="body" sz="half" idx="17"/>
          </p:nvPr>
        </p:nvSpPr>
        <p:spPr/>
        <p:txBody>
          <a:bodyPr/>
          <a:lstStyle/>
          <a:p>
            <a:endParaRPr lang="en-IN"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74" y="3386474"/>
            <a:ext cx="3171950" cy="1812543"/>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0635" y="3033777"/>
            <a:ext cx="3343275" cy="26670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1337" y="2959245"/>
            <a:ext cx="2228850" cy="2667000"/>
          </a:xfrm>
          <a:prstGeom prst="rect">
            <a:avLst/>
          </a:prstGeom>
        </p:spPr>
      </p:pic>
    </p:spTree>
    <p:extLst>
      <p:ext uri="{BB962C8B-B14F-4D97-AF65-F5344CB8AC3E}">
        <p14:creationId xmlns:p14="http://schemas.microsoft.com/office/powerpoint/2010/main" val="1279235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041" y="722811"/>
            <a:ext cx="6078582" cy="5303520"/>
          </a:xfrm>
          <a:prstGeom prst="rect">
            <a:avLst/>
          </a:prstGeom>
        </p:spPr>
      </p:pic>
    </p:spTree>
    <p:extLst>
      <p:ext uri="{BB962C8B-B14F-4D97-AF65-F5344CB8AC3E}">
        <p14:creationId xmlns:p14="http://schemas.microsoft.com/office/powerpoint/2010/main" val="1994961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Q6. What happened to the coins in a glass of water?</a:t>
            </a:r>
            <a:endParaRPr lang="en-IN" dirty="0"/>
          </a:p>
        </p:txBody>
      </p:sp>
      <p:sp>
        <p:nvSpPr>
          <p:cNvPr id="3" name="Content Placeholder 2"/>
          <p:cNvSpPr>
            <a:spLocks noGrp="1"/>
          </p:cNvSpPr>
          <p:nvPr>
            <p:ph sz="quarter" idx="13"/>
          </p:nvPr>
        </p:nvSpPr>
        <p:spPr/>
        <p:txBody>
          <a:bodyPr/>
          <a:lstStyle/>
          <a:p>
            <a:r>
              <a:rPr lang="hi-IN" dirty="0" smtClean="0"/>
              <a:t>Ans. The coins </a:t>
            </a:r>
            <a:r>
              <a:rPr lang="hi-IN" b="1" dirty="0" smtClean="0"/>
              <a:t>sank</a:t>
            </a:r>
            <a:r>
              <a:rPr lang="hi-IN" dirty="0" smtClean="0"/>
              <a:t> in water .</a:t>
            </a:r>
            <a:r>
              <a:rPr lang="en-US" dirty="0"/>
              <a:t> The </a:t>
            </a:r>
            <a:r>
              <a:rPr lang="en-US" b="1" dirty="0"/>
              <a:t>displaced water around a coin weighs less than the coin</a:t>
            </a:r>
            <a:r>
              <a:rPr lang="en-US" dirty="0"/>
              <a:t>, so the coin will sink.</a:t>
            </a:r>
            <a:endParaRPr lang="en-IN" dirty="0"/>
          </a:p>
        </p:txBody>
      </p:sp>
    </p:spTree>
    <p:extLst>
      <p:ext uri="{BB962C8B-B14F-4D97-AF65-F5344CB8AC3E}">
        <p14:creationId xmlns:p14="http://schemas.microsoft.com/office/powerpoint/2010/main" val="1407288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257" y="592183"/>
            <a:ext cx="7942217" cy="5721531"/>
          </a:xfrm>
          <a:prstGeom prst="rect">
            <a:avLst/>
          </a:prstGeom>
        </p:spPr>
      </p:pic>
    </p:spTree>
    <p:extLst>
      <p:ext uri="{BB962C8B-B14F-4D97-AF65-F5344CB8AC3E}">
        <p14:creationId xmlns:p14="http://schemas.microsoft.com/office/powerpoint/2010/main" val="3513656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Q7. WHY DID THE SHIP DIDN’T SINK IN WATER?</a:t>
            </a:r>
            <a:endParaRPr lang="en-IN" dirty="0"/>
          </a:p>
        </p:txBody>
      </p:sp>
      <p:sp>
        <p:nvSpPr>
          <p:cNvPr id="3" name="Content Placeholder 2"/>
          <p:cNvSpPr>
            <a:spLocks noGrp="1"/>
          </p:cNvSpPr>
          <p:nvPr>
            <p:ph sz="quarter" idx="13"/>
          </p:nvPr>
        </p:nvSpPr>
        <p:spPr/>
        <p:txBody>
          <a:bodyPr/>
          <a:lstStyle/>
          <a:p>
            <a:pPr marL="0" indent="0">
              <a:buNone/>
            </a:pPr>
            <a:r>
              <a:rPr lang="hi-IN" dirty="0" smtClean="0"/>
              <a:t>ANS.</a:t>
            </a:r>
            <a:r>
              <a:rPr lang="en-US" dirty="0"/>
              <a:t> A </a:t>
            </a:r>
            <a:r>
              <a:rPr lang="en-US" dirty="0" smtClean="0"/>
              <a:t>ship</a:t>
            </a:r>
            <a:r>
              <a:rPr lang="hi-IN" dirty="0" smtClean="0"/>
              <a:t> </a:t>
            </a:r>
            <a:r>
              <a:rPr lang="en-US" dirty="0" smtClean="0"/>
              <a:t>or </a:t>
            </a:r>
            <a:r>
              <a:rPr lang="en-US" dirty="0"/>
              <a:t>any other object that </a:t>
            </a:r>
            <a:r>
              <a:rPr lang="en-US" dirty="0" smtClean="0"/>
              <a:t>floats </a:t>
            </a:r>
            <a:r>
              <a:rPr lang="en-US" dirty="0"/>
              <a:t>doesn't sink because it's able to displace an amount of water equal to its weight before it becomes submerged. For example, a ship that weighs 1,000 </a:t>
            </a:r>
            <a:r>
              <a:rPr lang="hi-IN" dirty="0" smtClean="0"/>
              <a:t>kgs</a:t>
            </a:r>
            <a:r>
              <a:rPr lang="en-US" dirty="0" smtClean="0"/>
              <a:t> </a:t>
            </a:r>
            <a:r>
              <a:rPr lang="en-US" dirty="0"/>
              <a:t>sinks until 1,000 </a:t>
            </a:r>
            <a:r>
              <a:rPr lang="hi-IN" dirty="0" smtClean="0"/>
              <a:t>kgs(litres)</a:t>
            </a:r>
            <a:r>
              <a:rPr lang="en-US" dirty="0" smtClean="0"/>
              <a:t> </a:t>
            </a:r>
            <a:r>
              <a:rPr lang="en-US" dirty="0"/>
              <a:t>of water are displaced, and then it floats.</a:t>
            </a:r>
            <a:endParaRPr lang="en-IN" dirty="0"/>
          </a:p>
        </p:txBody>
      </p:sp>
    </p:spTree>
    <p:extLst>
      <p:ext uri="{BB962C8B-B14F-4D97-AF65-F5344CB8AC3E}">
        <p14:creationId xmlns:p14="http://schemas.microsoft.com/office/powerpoint/2010/main" val="854949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4961" y="566058"/>
            <a:ext cx="8151222" cy="5782491"/>
          </a:xfrm>
          <a:prstGeom prst="rect">
            <a:avLst/>
          </a:prstGeom>
        </p:spPr>
      </p:pic>
    </p:spTree>
    <p:extLst>
      <p:ext uri="{BB962C8B-B14F-4D97-AF65-F5344CB8AC3E}">
        <p14:creationId xmlns:p14="http://schemas.microsoft.com/office/powerpoint/2010/main" val="2552970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Q8. CAN YOU TELL SOMETHING ABOUT THIS INCIDENT?</a:t>
            </a:r>
            <a:endParaRPr lang="en-IN" dirty="0"/>
          </a:p>
        </p:txBody>
      </p:sp>
      <p:sp>
        <p:nvSpPr>
          <p:cNvPr id="3" name="Content Placeholder 2"/>
          <p:cNvSpPr>
            <a:spLocks noGrp="1"/>
          </p:cNvSpPr>
          <p:nvPr>
            <p:ph sz="quarter" idx="13"/>
          </p:nvPr>
        </p:nvSpPr>
        <p:spPr/>
        <p:txBody>
          <a:bodyPr/>
          <a:lstStyle/>
          <a:p>
            <a:r>
              <a:rPr lang="hi-IN" dirty="0" smtClean="0"/>
              <a:t>ANS.</a:t>
            </a:r>
            <a:r>
              <a:rPr lang="en-US" dirty="0"/>
              <a:t> The Salt </a:t>
            </a:r>
            <a:r>
              <a:rPr lang="en-US" dirty="0" smtClean="0"/>
              <a:t>March </a:t>
            </a:r>
            <a:r>
              <a:rPr lang="en-US" dirty="0"/>
              <a:t>also known as the Salt </a:t>
            </a:r>
            <a:r>
              <a:rPr lang="en-US" dirty="0" smtClean="0"/>
              <a:t>Satyagraha </a:t>
            </a:r>
            <a:r>
              <a:rPr lang="en-US" dirty="0"/>
              <a:t>Dandi March and the Dandi </a:t>
            </a:r>
            <a:r>
              <a:rPr lang="en-US" dirty="0" smtClean="0"/>
              <a:t>Satyagraha</a:t>
            </a:r>
            <a:r>
              <a:rPr lang="hi-IN" dirty="0" smtClean="0"/>
              <a:t> </a:t>
            </a:r>
            <a:r>
              <a:rPr lang="en-US" dirty="0" smtClean="0"/>
              <a:t>was </a:t>
            </a:r>
            <a:r>
              <a:rPr lang="en-US" dirty="0"/>
              <a:t>an act of nonviolent civil disobedience in colonial India led by Mohandas </a:t>
            </a:r>
            <a:r>
              <a:rPr lang="en-US" dirty="0" smtClean="0"/>
              <a:t>Karamchand </a:t>
            </a:r>
            <a:r>
              <a:rPr lang="en-US" dirty="0"/>
              <a:t>Gandhi. The 24-day march lasted from </a:t>
            </a:r>
            <a:r>
              <a:rPr lang="en-US" b="1" dirty="0"/>
              <a:t>12 March 1930 to 6 April 1930</a:t>
            </a:r>
            <a:r>
              <a:rPr lang="en-US" dirty="0"/>
              <a:t> as a direct action campaign of tax resistance and </a:t>
            </a:r>
            <a:r>
              <a:rPr lang="en-US" dirty="0" smtClean="0"/>
              <a:t>non</a:t>
            </a:r>
            <a:r>
              <a:rPr lang="hi-IN" dirty="0" smtClean="0"/>
              <a:t> </a:t>
            </a:r>
            <a:r>
              <a:rPr lang="en-US" dirty="0" smtClean="0"/>
              <a:t>violent </a:t>
            </a:r>
            <a:r>
              <a:rPr lang="en-US" dirty="0"/>
              <a:t>protest against the British salt </a:t>
            </a:r>
            <a:r>
              <a:rPr lang="en-US" dirty="0" smtClean="0"/>
              <a:t>monopoly.</a:t>
            </a:r>
            <a:r>
              <a:rPr lang="hi-IN" dirty="0" smtClean="0"/>
              <a:t>THEY BEGIN THERE YATRA FROM AHMEDABAD TO DANDI SEASHORE IN GUJRAT.</a:t>
            </a:r>
            <a:endParaRPr lang="en-IN" dirty="0"/>
          </a:p>
        </p:txBody>
      </p:sp>
    </p:spTree>
    <p:extLst>
      <p:ext uri="{BB962C8B-B14F-4D97-AF65-F5344CB8AC3E}">
        <p14:creationId xmlns:p14="http://schemas.microsoft.com/office/powerpoint/2010/main" val="1339212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CHAPTER 7- EXPERIMENTS WITH WATER</a:t>
            </a:r>
            <a:endParaRPr lang="en-IN" dirty="0"/>
          </a:p>
        </p:txBody>
      </p:sp>
      <p:sp>
        <p:nvSpPr>
          <p:cNvPr id="3" name="Content Placeholder 2"/>
          <p:cNvSpPr>
            <a:spLocks noGrp="1"/>
          </p:cNvSpPr>
          <p:nvPr>
            <p:ph sz="quarter" idx="13"/>
          </p:nvPr>
        </p:nvSpPr>
        <p:spPr/>
        <p:txBody>
          <a:bodyPr/>
          <a:lstStyle/>
          <a:p>
            <a:pPr marL="0" indent="0">
              <a:buNone/>
            </a:pPr>
            <a:r>
              <a:rPr lang="hi-IN" u="sng" dirty="0" smtClean="0"/>
              <a:t>BULLET POINTS</a:t>
            </a:r>
          </a:p>
          <a:p>
            <a:r>
              <a:rPr lang="en-IN" dirty="0" smtClean="0"/>
              <a:t>F</a:t>
            </a:r>
            <a:r>
              <a:rPr lang="hi-IN" dirty="0" smtClean="0"/>
              <a:t>orms of water</a:t>
            </a:r>
          </a:p>
          <a:p>
            <a:r>
              <a:rPr lang="en-IN" dirty="0" smtClean="0"/>
              <a:t>S</a:t>
            </a:r>
            <a:r>
              <a:rPr lang="hi-IN" dirty="0" smtClean="0"/>
              <a:t>oluble &amp; insoluble materials			</a:t>
            </a:r>
          </a:p>
          <a:p>
            <a:r>
              <a:rPr lang="en-IN" dirty="0" smtClean="0"/>
              <a:t>S</a:t>
            </a:r>
            <a:r>
              <a:rPr lang="hi-IN" dirty="0" smtClean="0"/>
              <a:t>ink &amp; float concept</a:t>
            </a:r>
          </a:p>
          <a:p>
            <a:r>
              <a:rPr lang="en-IN" dirty="0" smtClean="0"/>
              <a:t>D</a:t>
            </a:r>
            <a:r>
              <a:rPr lang="hi-IN" dirty="0" smtClean="0"/>
              <a:t>andi march</a:t>
            </a:r>
          </a:p>
          <a:p>
            <a:r>
              <a:rPr lang="en-IN" dirty="0" smtClean="0"/>
              <a:t>D</a:t>
            </a:r>
            <a:r>
              <a:rPr lang="hi-IN" dirty="0" smtClean="0"/>
              <a:t>ead sea</a:t>
            </a:r>
          </a:p>
          <a:p>
            <a:endParaRPr lang="hi-IN" dirty="0" smtClean="0"/>
          </a:p>
          <a:p>
            <a:pPr marL="0" indent="0">
              <a:buNone/>
            </a:pPr>
            <a:endParaRPr lang="en-IN" dirty="0"/>
          </a:p>
        </p:txBody>
      </p:sp>
      <p:pic>
        <p:nvPicPr>
          <p:cNvPr id="1026" name="Picture 2" descr="Image result for byount fo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7002" y="2454412"/>
            <a:ext cx="3371910" cy="3336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040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4594" y="574766"/>
            <a:ext cx="8011886" cy="5582194"/>
          </a:xfrm>
          <a:prstGeom prst="rect">
            <a:avLst/>
          </a:prstGeom>
        </p:spPr>
      </p:pic>
    </p:spTree>
    <p:extLst>
      <p:ext uri="{BB962C8B-B14F-4D97-AF65-F5344CB8AC3E}">
        <p14:creationId xmlns:p14="http://schemas.microsoft.com/office/powerpoint/2010/main" val="1392513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Q9. NAME THIS SEA.</a:t>
            </a:r>
            <a:endParaRPr lang="en-IN" dirty="0"/>
          </a:p>
        </p:txBody>
      </p:sp>
      <p:sp>
        <p:nvSpPr>
          <p:cNvPr id="3" name="Content Placeholder 2"/>
          <p:cNvSpPr>
            <a:spLocks noGrp="1"/>
          </p:cNvSpPr>
          <p:nvPr>
            <p:ph sz="quarter" idx="13"/>
          </p:nvPr>
        </p:nvSpPr>
        <p:spPr/>
        <p:txBody>
          <a:bodyPr/>
          <a:lstStyle/>
          <a:p>
            <a:pPr marL="0" indent="0">
              <a:buNone/>
            </a:pPr>
            <a:r>
              <a:rPr lang="hi-IN" dirty="0" smtClean="0"/>
              <a:t>ANS. DEAD SEA.</a:t>
            </a:r>
            <a:r>
              <a:rPr lang="en-US" dirty="0"/>
              <a:t> Floating in the Dead Sea is an amazing experience the water feels completely different it's like a smooth cream &amp; you can float in an about a foot of water. It's really weird but amazing at the same time. The other thing is that you are at the lowest point on earth </a:t>
            </a:r>
            <a:r>
              <a:rPr lang="hi-IN" dirty="0"/>
              <a:t>.</a:t>
            </a:r>
            <a:endParaRPr lang="en-IN" dirty="0"/>
          </a:p>
        </p:txBody>
      </p:sp>
    </p:spTree>
    <p:extLst>
      <p:ext uri="{BB962C8B-B14F-4D97-AF65-F5344CB8AC3E}">
        <p14:creationId xmlns:p14="http://schemas.microsoft.com/office/powerpoint/2010/main" val="4157963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THANK YOU!!!</a:t>
            </a:r>
            <a:endParaRPr lang="en-IN" dirty="0"/>
          </a:p>
        </p:txBody>
      </p:sp>
      <p:pic>
        <p:nvPicPr>
          <p:cNvPr id="1026" name="Picture 2" descr="Image result for Water and SALT WAVES"/>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046514" y="2092031"/>
            <a:ext cx="7776754" cy="3446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738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6744" y="870857"/>
            <a:ext cx="6540136" cy="5042263"/>
          </a:xfrm>
          <a:prstGeom prst="rect">
            <a:avLst/>
          </a:prstGeom>
        </p:spPr>
      </p:pic>
    </p:spTree>
    <p:extLst>
      <p:ext uri="{BB962C8B-B14F-4D97-AF65-F5344CB8AC3E}">
        <p14:creationId xmlns:p14="http://schemas.microsoft.com/office/powerpoint/2010/main" val="562819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Q</a:t>
            </a:r>
            <a:r>
              <a:rPr lang="hi-IN" dirty="0" smtClean="0"/>
              <a:t>1.Which form of water is it ?</a:t>
            </a:r>
            <a:br>
              <a:rPr lang="hi-IN" dirty="0" smtClean="0"/>
            </a:br>
            <a:r>
              <a:rPr lang="hi-IN" dirty="0" smtClean="0"/>
              <a:t>Ans. Solid State/form</a:t>
            </a:r>
            <a:endParaRPr lang="en-IN" dirty="0"/>
          </a:p>
        </p:txBody>
      </p:sp>
      <p:sp>
        <p:nvSpPr>
          <p:cNvPr id="3" name="Content Placeholder 2"/>
          <p:cNvSpPr>
            <a:spLocks noGrp="1"/>
          </p:cNvSpPr>
          <p:nvPr>
            <p:ph sz="quarter" idx="13"/>
          </p:nvPr>
        </p:nvSpPr>
        <p:spPr/>
        <p:txBody>
          <a:bodyPr/>
          <a:lstStyle/>
          <a:p>
            <a:pPr marL="0" indent="0">
              <a:buNone/>
            </a:pPr>
            <a:endParaRPr lang="en-IN" dirty="0"/>
          </a:p>
        </p:txBody>
      </p:sp>
      <p:sp>
        <p:nvSpPr>
          <p:cNvPr id="4" name="Rectangle 3"/>
          <p:cNvSpPr/>
          <p:nvPr/>
        </p:nvSpPr>
        <p:spPr>
          <a:xfrm>
            <a:off x="1010194" y="2367092"/>
            <a:ext cx="10267406" cy="923330"/>
          </a:xfrm>
          <a:prstGeom prst="rect">
            <a:avLst/>
          </a:prstGeom>
        </p:spPr>
        <p:txBody>
          <a:bodyPr wrap="square">
            <a:spAutoFit/>
          </a:bodyPr>
          <a:lstStyle/>
          <a:p>
            <a:r>
              <a:rPr lang="en-US" b="1" dirty="0">
                <a:latin typeface="Roboto"/>
              </a:rPr>
              <a:t>Ice is water </a:t>
            </a:r>
            <a:r>
              <a:rPr lang="en-US" b="1" dirty="0" smtClean="0">
                <a:latin typeface="Roboto"/>
              </a:rPr>
              <a:t>frozen into </a:t>
            </a:r>
            <a:r>
              <a:rPr lang="en-US" b="1" dirty="0">
                <a:latin typeface="Roboto"/>
              </a:rPr>
              <a:t>a solid state. Depending on the presence of </a:t>
            </a:r>
            <a:r>
              <a:rPr lang="en-US" b="1" dirty="0" smtClean="0">
                <a:latin typeface="Roboto"/>
              </a:rPr>
              <a:t>impurities</a:t>
            </a:r>
            <a:r>
              <a:rPr lang="hi-IN" b="1" dirty="0" smtClean="0">
                <a:latin typeface="Roboto"/>
              </a:rPr>
              <a:t> </a:t>
            </a:r>
            <a:r>
              <a:rPr lang="en-US" b="1" dirty="0" smtClean="0">
                <a:latin typeface="Roboto"/>
              </a:rPr>
              <a:t> </a:t>
            </a:r>
            <a:r>
              <a:rPr lang="en-US" b="1" dirty="0">
                <a:latin typeface="Roboto"/>
              </a:rPr>
              <a:t>such as particles of soil or bubbles of air, it can appear transparent or a more or less opaque bluish-white color.</a:t>
            </a:r>
            <a:endParaRPr lang="en-IN" b="1" dirty="0"/>
          </a:p>
        </p:txBody>
      </p:sp>
    </p:spTree>
    <p:extLst>
      <p:ext uri="{BB962C8B-B14F-4D97-AF65-F5344CB8AC3E}">
        <p14:creationId xmlns:p14="http://schemas.microsoft.com/office/powerpoint/2010/main" val="3705244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794" y="539931"/>
            <a:ext cx="8839200" cy="5538651"/>
          </a:xfrm>
          <a:prstGeom prst="rect">
            <a:avLst/>
          </a:prstGeom>
        </p:spPr>
      </p:pic>
    </p:spTree>
    <p:extLst>
      <p:ext uri="{BB962C8B-B14F-4D97-AF65-F5344CB8AC3E}">
        <p14:creationId xmlns:p14="http://schemas.microsoft.com/office/powerpoint/2010/main" val="338214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Q2.Which form of water is it ?</a:t>
            </a:r>
            <a:br>
              <a:rPr lang="hi-IN" dirty="0" smtClean="0"/>
            </a:br>
            <a:r>
              <a:rPr lang="hi-IN" dirty="0" smtClean="0"/>
              <a:t>Ans. LIQUID STATE/FORM</a:t>
            </a:r>
            <a:endParaRPr lang="en-IN" dirty="0"/>
          </a:p>
        </p:txBody>
      </p:sp>
      <p:sp>
        <p:nvSpPr>
          <p:cNvPr id="3" name="Content Placeholder 2"/>
          <p:cNvSpPr>
            <a:spLocks noGrp="1"/>
          </p:cNvSpPr>
          <p:nvPr>
            <p:ph sz="quarter" idx="13"/>
          </p:nvPr>
        </p:nvSpPr>
        <p:spPr/>
        <p:txBody>
          <a:bodyPr/>
          <a:lstStyle/>
          <a:p>
            <a:r>
              <a:rPr lang="en-US" dirty="0"/>
              <a:t>The Liquid State. The liquid state of a material has a </a:t>
            </a:r>
            <a:r>
              <a:rPr lang="en-US" b="1" dirty="0"/>
              <a:t>definite volume</a:t>
            </a:r>
            <a:r>
              <a:rPr lang="en-US" dirty="0"/>
              <a:t>, but it does not have a definite shape and takes the shape of the container, unlike that of the solid state.</a:t>
            </a:r>
            <a:endParaRPr lang="en-IN" dirty="0"/>
          </a:p>
        </p:txBody>
      </p:sp>
    </p:spTree>
    <p:extLst>
      <p:ext uri="{BB962C8B-B14F-4D97-AF65-F5344CB8AC3E}">
        <p14:creationId xmlns:p14="http://schemas.microsoft.com/office/powerpoint/2010/main" val="1387314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6549" y="563004"/>
            <a:ext cx="7991972" cy="5498162"/>
          </a:xfrm>
          <a:prstGeom prst="rect">
            <a:avLst/>
          </a:prstGeom>
        </p:spPr>
      </p:pic>
    </p:spTree>
    <p:extLst>
      <p:ext uri="{BB962C8B-B14F-4D97-AF65-F5344CB8AC3E}">
        <p14:creationId xmlns:p14="http://schemas.microsoft.com/office/powerpoint/2010/main" val="2653963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Q3.Which form of water is it?</a:t>
            </a:r>
            <a:br>
              <a:rPr lang="hi-IN" dirty="0" smtClean="0"/>
            </a:br>
            <a:r>
              <a:rPr lang="hi-IN" dirty="0" smtClean="0"/>
              <a:t>ANS. GASEOUS/STEAM STATE</a:t>
            </a:r>
            <a:endParaRPr lang="en-IN" dirty="0"/>
          </a:p>
        </p:txBody>
      </p:sp>
      <p:sp>
        <p:nvSpPr>
          <p:cNvPr id="3" name="Content Placeholder 2"/>
          <p:cNvSpPr>
            <a:spLocks noGrp="1"/>
          </p:cNvSpPr>
          <p:nvPr>
            <p:ph sz="quarter" idx="13"/>
          </p:nvPr>
        </p:nvSpPr>
        <p:spPr/>
        <p:txBody>
          <a:bodyPr/>
          <a:lstStyle/>
          <a:p>
            <a:r>
              <a:rPr lang="en-US" dirty="0"/>
              <a:t>Gas, one of the three fundamental states of matter, with distinctly different properties from the liquid and solid states. The remarkable feature of gases is that they appear to have no structure at all.</a:t>
            </a:r>
            <a:endParaRPr lang="en-IN" dirty="0"/>
          </a:p>
        </p:txBody>
      </p:sp>
    </p:spTree>
    <p:extLst>
      <p:ext uri="{BB962C8B-B14F-4D97-AF65-F5344CB8AC3E}">
        <p14:creationId xmlns:p14="http://schemas.microsoft.com/office/powerpoint/2010/main" val="3945796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7006" y="1036320"/>
            <a:ext cx="5773783" cy="4876799"/>
          </a:xfrm>
          <a:prstGeom prst="rect">
            <a:avLst/>
          </a:prstGeom>
        </p:spPr>
      </p:pic>
    </p:spTree>
    <p:extLst>
      <p:ext uri="{BB962C8B-B14F-4D97-AF65-F5344CB8AC3E}">
        <p14:creationId xmlns:p14="http://schemas.microsoft.com/office/powerpoint/2010/main" val="2171155174"/>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TM04033925[[fn=Droplet]]</Template>
  <TotalTime>52</TotalTime>
  <Words>451</Words>
  <Application>Microsoft Office PowerPoint</Application>
  <PresentationFormat>Widescreen</PresentationFormat>
  <Paragraphs>34</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Mangal</vt:lpstr>
      <vt:lpstr>Roboto</vt:lpstr>
      <vt:lpstr>Tw Cen MT</vt:lpstr>
      <vt:lpstr>Droplet</vt:lpstr>
      <vt:lpstr> In SERVICE TRAINING (PRT) 2020-2021   K V DELHI CANTT-2, 1st SPELL</vt:lpstr>
      <vt:lpstr>CHAPTER 7- EXPERIMENTS WITH WATER</vt:lpstr>
      <vt:lpstr>PowerPoint Presentation</vt:lpstr>
      <vt:lpstr>Q1.Which form of water is it ? Ans. Solid State/form</vt:lpstr>
      <vt:lpstr>PowerPoint Presentation</vt:lpstr>
      <vt:lpstr>Q2.Which form of water is it ? Ans. LIQUID STATE/FORM</vt:lpstr>
      <vt:lpstr>PowerPoint Presentation</vt:lpstr>
      <vt:lpstr>Q3.Which form of water is it? ANS. GASEOUS/STEAM STATE</vt:lpstr>
      <vt:lpstr>PowerPoint Presentation</vt:lpstr>
      <vt:lpstr>Q4. Is Milk soluble in water?</vt:lpstr>
      <vt:lpstr>PowerPoint Presentation</vt:lpstr>
      <vt:lpstr>Q5. IS SOIL SOLUBLE IN WATER?</vt:lpstr>
      <vt:lpstr>Some examples of things “soluble in water”</vt:lpstr>
      <vt:lpstr>PowerPoint Presentation</vt:lpstr>
      <vt:lpstr>Q6. What happened to the coins in a glass of water?</vt:lpstr>
      <vt:lpstr>PowerPoint Presentation</vt:lpstr>
      <vt:lpstr>Q7. WHY DID THE SHIP DIDN’T SINK IN WATER?</vt:lpstr>
      <vt:lpstr>PowerPoint Presentation</vt:lpstr>
      <vt:lpstr>Q8. CAN YOU TELL SOMETHING ABOUT THIS INCIDENT?</vt:lpstr>
      <vt:lpstr>PowerPoint Presentation</vt:lpstr>
      <vt:lpstr>Q9. NAME THIS SEA.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 SERVICE TRAINING (PRT) 2020-2021   K V DELHI CANTT-2, 1st SPELL</dc:title>
  <dc:creator>pulki</dc:creator>
  <cp:lastModifiedBy>pulki</cp:lastModifiedBy>
  <cp:revision>8</cp:revision>
  <dcterms:created xsi:type="dcterms:W3CDTF">2020-08-25T15:49:15Z</dcterms:created>
  <dcterms:modified xsi:type="dcterms:W3CDTF">2020-09-01T16:12:34Z</dcterms:modified>
</cp:coreProperties>
</file>