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61554"/>
            <a:ext cx="9218023" cy="2577737"/>
          </a:xfrm>
        </p:spPr>
        <p:txBody>
          <a:bodyPr>
            <a:normAutofit fontScale="90000"/>
          </a:bodyPr>
          <a:lstStyle/>
          <a:p>
            <a:r>
              <a:rPr lang="en-IN" dirty="0" smtClean="0"/>
              <a:t>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smtClean="0"/>
              <a:t>In service training (</a:t>
            </a:r>
            <a:r>
              <a:rPr lang="en-IN" dirty="0" err="1" smtClean="0"/>
              <a:t>prt</a:t>
            </a:r>
            <a:r>
              <a:rPr lang="en-IN" dirty="0" smtClean="0"/>
              <a:t>)</a:t>
            </a:r>
            <a:br>
              <a:rPr lang="en-IN" dirty="0" smtClean="0"/>
            </a:br>
            <a:r>
              <a:rPr lang="en-IN" dirty="0" smtClean="0"/>
              <a:t>        </a:t>
            </a:r>
            <a:r>
              <a:rPr lang="en-IN" dirty="0" err="1" smtClean="0"/>
              <a:t>kv</a:t>
            </a:r>
            <a:r>
              <a:rPr lang="en-IN" dirty="0" smtClean="0"/>
              <a:t> </a:t>
            </a:r>
            <a:r>
              <a:rPr lang="en-IN" dirty="0" err="1" smtClean="0"/>
              <a:t>delhi</a:t>
            </a:r>
            <a:r>
              <a:rPr lang="en-IN" dirty="0" smtClean="0"/>
              <a:t> cant.2 </a:t>
            </a:r>
            <a:br>
              <a:rPr lang="en-IN" dirty="0" smtClean="0"/>
            </a:br>
            <a:r>
              <a:rPr lang="en-IN" dirty="0" smtClean="0"/>
              <a:t>               2020-2021</a:t>
            </a:r>
            <a:br>
              <a:rPr lang="en-IN" dirty="0" smtClean="0"/>
            </a:br>
            <a:r>
              <a:rPr lang="en-IN" dirty="0" smtClean="0"/>
              <a:t>                1</a:t>
            </a:r>
            <a:r>
              <a:rPr lang="en-IN" baseline="30000" dirty="0" smtClean="0"/>
              <a:t>st</a:t>
            </a:r>
            <a:r>
              <a:rPr lang="en-IN" dirty="0" smtClean="0"/>
              <a:t> spell</a:t>
            </a:r>
            <a:endParaRPr lang="en-IN" dirty="0"/>
          </a:p>
        </p:txBody>
      </p:sp>
      <p:sp>
        <p:nvSpPr>
          <p:cNvPr id="3" name="Subtitle 2"/>
          <p:cNvSpPr>
            <a:spLocks noGrp="1"/>
          </p:cNvSpPr>
          <p:nvPr>
            <p:ph type="subTitle" idx="1"/>
          </p:nvPr>
        </p:nvSpPr>
        <p:spPr>
          <a:xfrm>
            <a:off x="775063" y="4145280"/>
            <a:ext cx="10406743" cy="2107473"/>
          </a:xfrm>
        </p:spPr>
        <p:txBody>
          <a:bodyPr/>
          <a:lstStyle/>
          <a:p>
            <a:r>
              <a:rPr lang="en-IN" dirty="0" smtClean="0"/>
              <a:t>	</a:t>
            </a:r>
            <a:r>
              <a:rPr lang="en-IN" smtClean="0"/>
              <a:t>	</a:t>
            </a:r>
            <a:r>
              <a:rPr lang="en-IN" smtClean="0"/>
              <a:t>      </a:t>
            </a:r>
            <a:r>
              <a:rPr lang="en-IN" sz="3200" dirty="0" smtClean="0"/>
              <a:t>CLASS V – FLASH CARDS</a:t>
            </a:r>
          </a:p>
          <a:p>
            <a:r>
              <a:rPr lang="en-IN" sz="3200" dirty="0" smtClean="0"/>
              <a:t>	</a:t>
            </a:r>
            <a:r>
              <a:rPr lang="en-IN" sz="3200" dirty="0"/>
              <a:t> </a:t>
            </a:r>
            <a:r>
              <a:rPr lang="en-IN" sz="3200" dirty="0" smtClean="0"/>
              <a:t>      </a:t>
            </a:r>
            <a:r>
              <a:rPr lang="en-IN" sz="3200" dirty="0" smtClean="0"/>
              <a:t>Subject- ENVIROMENTAL </a:t>
            </a:r>
            <a:r>
              <a:rPr lang="en-IN" sz="3200" dirty="0" smtClean="0"/>
              <a:t>STUDIES</a:t>
            </a:r>
          </a:p>
          <a:p>
            <a:r>
              <a:rPr lang="en-IN" sz="3200" dirty="0" smtClean="0"/>
              <a:t>  BHAVANA KUMARI  ( R.K.PURAM,SEC-8) 2</a:t>
            </a:r>
            <a:r>
              <a:rPr lang="en-IN" sz="3200" baseline="30000" dirty="0" smtClean="0"/>
              <a:t>nd</a:t>
            </a:r>
            <a:r>
              <a:rPr lang="en-IN" sz="3200" dirty="0" smtClean="0"/>
              <a:t> SHIFT</a:t>
            </a:r>
            <a:endParaRPr lang="en-IN" sz="3200" dirty="0" smtClean="0"/>
          </a:p>
        </p:txBody>
      </p:sp>
    </p:spTree>
    <p:extLst>
      <p:ext uri="{BB962C8B-B14F-4D97-AF65-F5344CB8AC3E}">
        <p14:creationId xmlns:p14="http://schemas.microsoft.com/office/powerpoint/2010/main" val="189223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79268"/>
            <a:ext cx="8610600" cy="1915885"/>
          </a:xfrm>
        </p:spPr>
        <p:txBody>
          <a:bodyPr>
            <a:normAutofit fontScale="90000"/>
          </a:bodyPr>
          <a:lstStyle/>
          <a:p>
            <a:r>
              <a:rPr lang="en-IN" dirty="0" smtClean="0"/>
              <a:t>Q4. what is happening in the picture?</a:t>
            </a:r>
            <a:br>
              <a:rPr lang="en-IN" dirty="0" smtClean="0"/>
            </a:br>
            <a:r>
              <a:rPr lang="en-IN" dirty="0" smtClean="0"/>
              <a:t>Ans. astronaut is floating in space</a:t>
            </a:r>
            <a:br>
              <a:rPr lang="en-IN" dirty="0" smtClean="0"/>
            </a:br>
            <a:endParaRPr lang="en-IN" dirty="0"/>
          </a:p>
        </p:txBody>
      </p:sp>
      <p:sp>
        <p:nvSpPr>
          <p:cNvPr id="3" name="Content Placeholder 2"/>
          <p:cNvSpPr>
            <a:spLocks noGrp="1"/>
          </p:cNvSpPr>
          <p:nvPr>
            <p:ph idx="1"/>
          </p:nvPr>
        </p:nvSpPr>
        <p:spPr>
          <a:xfrm>
            <a:off x="685800" y="3300549"/>
            <a:ext cx="10820400" cy="2918136"/>
          </a:xfrm>
        </p:spPr>
        <p:txBody>
          <a:bodyPr/>
          <a:lstStyle/>
          <a:p>
            <a:pPr algn="just"/>
            <a:r>
              <a:rPr lang="en-US" dirty="0" smtClean="0"/>
              <a:t>Gravity is </a:t>
            </a:r>
            <a:r>
              <a:rPr lang="en-US" dirty="0"/>
              <a:t>the force of attraction by which terrestrial bodies tend to fall toward the center of the earth</a:t>
            </a:r>
            <a:endParaRPr lang="en-IN" dirty="0"/>
          </a:p>
        </p:txBody>
      </p:sp>
    </p:spTree>
    <p:extLst>
      <p:ext uri="{BB962C8B-B14F-4D97-AF65-F5344CB8AC3E}">
        <p14:creationId xmlns:p14="http://schemas.microsoft.com/office/powerpoint/2010/main" val="118629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411" y="1516100"/>
            <a:ext cx="7653043" cy="4518940"/>
          </a:xfrm>
          <a:prstGeom prst="rect">
            <a:avLst/>
          </a:prstGeom>
        </p:spPr>
      </p:pic>
    </p:spTree>
    <p:extLst>
      <p:ext uri="{BB962C8B-B14F-4D97-AF65-F5344CB8AC3E}">
        <p14:creationId xmlns:p14="http://schemas.microsoft.com/office/powerpoint/2010/main" val="32758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Q5. WHAT IS THIS?</a:t>
            </a:r>
            <a:br>
              <a:rPr lang="en-IN" dirty="0" smtClean="0"/>
            </a:br>
            <a:r>
              <a:rPr lang="en-IN" dirty="0" smtClean="0"/>
              <a:t>ANS. PHASES OF MOON</a:t>
            </a:r>
            <a:endParaRPr lang="en-IN" dirty="0"/>
          </a:p>
        </p:txBody>
      </p:sp>
      <p:sp>
        <p:nvSpPr>
          <p:cNvPr id="3" name="Content Placeholder 2"/>
          <p:cNvSpPr>
            <a:spLocks noGrp="1"/>
          </p:cNvSpPr>
          <p:nvPr>
            <p:ph idx="1"/>
          </p:nvPr>
        </p:nvSpPr>
        <p:spPr/>
        <p:txBody>
          <a:bodyPr>
            <a:normAutofit/>
          </a:bodyPr>
          <a:lstStyle/>
          <a:p>
            <a:pPr marL="0" indent="0" algn="just">
              <a:buNone/>
            </a:pPr>
            <a:r>
              <a:rPr lang="en-US" sz="2800" dirty="0"/>
              <a:t> </a:t>
            </a:r>
            <a:r>
              <a:rPr lang="en-US" sz="2800" b="1" dirty="0"/>
              <a:t>Moon phases</a:t>
            </a:r>
            <a:r>
              <a:rPr lang="en-US" sz="2800" dirty="0"/>
              <a:t> occur at a specific moment in </a:t>
            </a:r>
            <a:r>
              <a:rPr lang="en-US" sz="2800" dirty="0" smtClean="0"/>
              <a:t>time </a:t>
            </a:r>
            <a:r>
              <a:rPr lang="en-US" sz="2800" dirty="0"/>
              <a:t>and the intermediate </a:t>
            </a:r>
            <a:r>
              <a:rPr lang="en-US" sz="2800" b="1" dirty="0"/>
              <a:t>Moon phases</a:t>
            </a:r>
            <a:r>
              <a:rPr lang="en-US" sz="2800" dirty="0"/>
              <a:t> take up the time in between. </a:t>
            </a:r>
            <a:r>
              <a:rPr lang="en-US" sz="2800" dirty="0" smtClean="0"/>
              <a:t>Opposite</a:t>
            </a:r>
            <a:r>
              <a:rPr lang="en-US" sz="2800" dirty="0"/>
              <a:t> </a:t>
            </a:r>
            <a:r>
              <a:rPr lang="en-US" sz="2800" b="1" dirty="0"/>
              <a:t>phases</a:t>
            </a:r>
            <a:r>
              <a:rPr lang="en-US" sz="2800" dirty="0"/>
              <a:t> on the far side of the </a:t>
            </a:r>
            <a:r>
              <a:rPr lang="en-US" sz="2800" b="1" dirty="0"/>
              <a:t>Moon</a:t>
            </a:r>
            <a:r>
              <a:rPr lang="en-US" sz="2800" dirty="0"/>
              <a:t>. </a:t>
            </a:r>
            <a:endParaRPr lang="en-IN" sz="2800" dirty="0"/>
          </a:p>
        </p:txBody>
      </p:sp>
    </p:spTree>
    <p:extLst>
      <p:ext uri="{BB962C8B-B14F-4D97-AF65-F5344CB8AC3E}">
        <p14:creationId xmlns:p14="http://schemas.microsoft.com/office/powerpoint/2010/main" val="179994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328" y="1076597"/>
            <a:ext cx="6925499" cy="5184866"/>
          </a:xfrm>
          <a:prstGeom prst="rect">
            <a:avLst/>
          </a:prstGeom>
        </p:spPr>
      </p:pic>
    </p:spTree>
    <p:extLst>
      <p:ext uri="{BB962C8B-B14F-4D97-AF65-F5344CB8AC3E}">
        <p14:creationId xmlns:p14="http://schemas.microsoft.com/office/powerpoint/2010/main" val="22796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Q6. WHAT IS IT?</a:t>
            </a:r>
            <a:br>
              <a:rPr lang="en-IN" dirty="0" smtClean="0"/>
            </a:br>
            <a:r>
              <a:rPr lang="en-IN" dirty="0" smtClean="0"/>
              <a:t>ANS. SATELLITE/ARTIFICAL SATELLITE</a:t>
            </a:r>
            <a:endParaRPr lang="en-IN" dirty="0"/>
          </a:p>
        </p:txBody>
      </p:sp>
      <p:sp>
        <p:nvSpPr>
          <p:cNvPr id="3" name="Content Placeholder 2"/>
          <p:cNvSpPr>
            <a:spLocks noGrp="1"/>
          </p:cNvSpPr>
          <p:nvPr>
            <p:ph idx="1"/>
          </p:nvPr>
        </p:nvSpPr>
        <p:spPr/>
        <p:txBody>
          <a:bodyPr/>
          <a:lstStyle/>
          <a:p>
            <a:pPr marL="0" indent="0">
              <a:buNone/>
            </a:pPr>
            <a:endParaRPr lang="en-IN" dirty="0" smtClean="0"/>
          </a:p>
          <a:p>
            <a:pPr marL="0" indent="0">
              <a:buNone/>
            </a:pPr>
            <a:endParaRPr lang="en-IN" dirty="0"/>
          </a:p>
        </p:txBody>
      </p:sp>
      <p:sp>
        <p:nvSpPr>
          <p:cNvPr id="4" name="Rectangle 3"/>
          <p:cNvSpPr/>
          <p:nvPr/>
        </p:nvSpPr>
        <p:spPr>
          <a:xfrm>
            <a:off x="766354" y="2194560"/>
            <a:ext cx="10842172" cy="954107"/>
          </a:xfrm>
          <a:prstGeom prst="rect">
            <a:avLst/>
          </a:prstGeom>
        </p:spPr>
        <p:txBody>
          <a:bodyPr wrap="square">
            <a:spAutoFit/>
          </a:bodyPr>
          <a:lstStyle/>
          <a:p>
            <a:pPr algn="just"/>
            <a:r>
              <a:rPr lang="en-US" sz="2800" dirty="0" smtClean="0">
                <a:latin typeface="Roboto"/>
              </a:rPr>
              <a:t>An artificial body placed in orbit round the earth or moon or another planet in order to collect information or for communication</a:t>
            </a:r>
            <a:r>
              <a:rPr lang="en-US" sz="2800" dirty="0" smtClean="0">
                <a:solidFill>
                  <a:srgbClr val="111111"/>
                </a:solidFill>
                <a:latin typeface="Roboto"/>
              </a:rPr>
              <a:t>.</a:t>
            </a:r>
            <a:endParaRPr lang="en-IN" sz="2800" dirty="0"/>
          </a:p>
        </p:txBody>
      </p:sp>
    </p:spTree>
    <p:extLst>
      <p:ext uri="{BB962C8B-B14F-4D97-AF65-F5344CB8AC3E}">
        <p14:creationId xmlns:p14="http://schemas.microsoft.com/office/powerpoint/2010/main" val="222368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139" y="1154973"/>
            <a:ext cx="7564959" cy="5019404"/>
          </a:xfrm>
          <a:prstGeom prst="rect">
            <a:avLst/>
          </a:prstGeom>
        </p:spPr>
      </p:pic>
    </p:spTree>
    <p:extLst>
      <p:ext uri="{BB962C8B-B14F-4D97-AF65-F5344CB8AC3E}">
        <p14:creationId xmlns:p14="http://schemas.microsoft.com/office/powerpoint/2010/main" val="326014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Q7. WHAT IS THIS?</a:t>
            </a:r>
            <a:br>
              <a:rPr lang="en-IN" dirty="0" smtClean="0"/>
            </a:br>
            <a:r>
              <a:rPr lang="en-IN" dirty="0" smtClean="0"/>
              <a:t>ANS. SPACESHIP</a:t>
            </a:r>
            <a:endParaRPr lang="en-IN" dirty="0"/>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783771" y="2656114"/>
            <a:ext cx="10615749" cy="707886"/>
          </a:xfrm>
          <a:prstGeom prst="rect">
            <a:avLst/>
          </a:prstGeom>
        </p:spPr>
        <p:txBody>
          <a:bodyPr wrap="square">
            <a:spAutoFit/>
          </a:bodyPr>
          <a:lstStyle/>
          <a:p>
            <a:r>
              <a:rPr lang="en-US" sz="4000" dirty="0">
                <a:latin typeface="Roboto"/>
              </a:rPr>
              <a:t>A vehicle that flies through </a:t>
            </a:r>
            <a:r>
              <a:rPr lang="en-US" sz="4000" dirty="0" smtClean="0">
                <a:latin typeface="Roboto"/>
              </a:rPr>
              <a:t>space.</a:t>
            </a:r>
            <a:endParaRPr lang="en-IN" sz="4000" dirty="0"/>
          </a:p>
        </p:txBody>
      </p:sp>
    </p:spTree>
    <p:extLst>
      <p:ext uri="{BB962C8B-B14F-4D97-AF65-F5344CB8AC3E}">
        <p14:creationId xmlns:p14="http://schemas.microsoft.com/office/powerpoint/2010/main" val="336944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525" y="1146553"/>
            <a:ext cx="7384869" cy="5122121"/>
          </a:xfrm>
          <a:prstGeom prst="rect">
            <a:avLst/>
          </a:prstGeom>
        </p:spPr>
      </p:pic>
    </p:spTree>
    <p:extLst>
      <p:ext uri="{BB962C8B-B14F-4D97-AF65-F5344CB8AC3E}">
        <p14:creationId xmlns:p14="http://schemas.microsoft.com/office/powerpoint/2010/main" val="1254903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Q8. WHAT IS THIS?</a:t>
            </a:r>
            <a:br>
              <a:rPr lang="en-IN" dirty="0" smtClean="0"/>
            </a:br>
            <a:r>
              <a:rPr lang="en-IN" dirty="0" smtClean="0"/>
              <a:t>ANS. SPACESUIT</a:t>
            </a:r>
            <a:endParaRPr lang="en-IN" dirty="0"/>
          </a:p>
        </p:txBody>
      </p:sp>
      <p:sp>
        <p:nvSpPr>
          <p:cNvPr id="3" name="Content Placeholder 2"/>
          <p:cNvSpPr>
            <a:spLocks noGrp="1"/>
          </p:cNvSpPr>
          <p:nvPr>
            <p:ph idx="1"/>
          </p:nvPr>
        </p:nvSpPr>
        <p:spPr/>
        <p:txBody>
          <a:bodyPr/>
          <a:lstStyle/>
          <a:p>
            <a:endParaRPr lang="en-IN" dirty="0" smtClean="0"/>
          </a:p>
          <a:p>
            <a:r>
              <a:rPr lang="en-US" sz="3200" dirty="0" smtClean="0"/>
              <a:t>A garment </a:t>
            </a:r>
            <a:r>
              <a:rPr lang="en-US" sz="3200" dirty="0"/>
              <a:t>designed to allow an astronaut to survive in space.</a:t>
            </a:r>
            <a:endParaRPr lang="en-IN" sz="3200" dirty="0"/>
          </a:p>
        </p:txBody>
      </p:sp>
    </p:spTree>
    <p:extLst>
      <p:ext uri="{BB962C8B-B14F-4D97-AF65-F5344CB8AC3E}">
        <p14:creationId xmlns:p14="http://schemas.microsoft.com/office/powerpoint/2010/main" val="855420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018904"/>
            <a:ext cx="7689669" cy="5111930"/>
          </a:xfrm>
          <a:prstGeom prst="rect">
            <a:avLst/>
          </a:prstGeom>
        </p:spPr>
      </p:pic>
    </p:spTree>
    <p:extLst>
      <p:ext uri="{BB962C8B-B14F-4D97-AF65-F5344CB8AC3E}">
        <p14:creationId xmlns:p14="http://schemas.microsoft.com/office/powerpoint/2010/main" val="217952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764373"/>
            <a:ext cx="11088189" cy="1293028"/>
          </a:xfrm>
        </p:spPr>
        <p:txBody>
          <a:bodyPr/>
          <a:lstStyle/>
          <a:p>
            <a:r>
              <a:rPr lang="en-IN" dirty="0" smtClean="0"/>
              <a:t>CHAPTER  11- SUNITA IN SPACE</a:t>
            </a:r>
            <a:endParaRPr lang="en-IN" dirty="0"/>
          </a:p>
        </p:txBody>
      </p:sp>
      <p:sp>
        <p:nvSpPr>
          <p:cNvPr id="5" name="Content Placeholder 4"/>
          <p:cNvSpPr>
            <a:spLocks noGrp="1"/>
          </p:cNvSpPr>
          <p:nvPr>
            <p:ph idx="1"/>
          </p:nvPr>
        </p:nvSpPr>
        <p:spPr/>
        <p:txBody>
          <a:bodyPr/>
          <a:lstStyle/>
          <a:p>
            <a:pPr marL="0" indent="0">
              <a:buNone/>
            </a:pPr>
            <a:r>
              <a:rPr lang="en-IN" dirty="0" smtClean="0"/>
              <a:t>BULLET POINTS</a:t>
            </a:r>
          </a:p>
          <a:p>
            <a:r>
              <a:rPr lang="en-IN" dirty="0" smtClean="0"/>
              <a:t>INFORMATION ABOUT EARTH &amp; GLOBE</a:t>
            </a:r>
          </a:p>
          <a:p>
            <a:r>
              <a:rPr lang="en-IN" dirty="0" smtClean="0"/>
              <a:t>GRAVITIONAL FORCE</a:t>
            </a:r>
          </a:p>
          <a:p>
            <a:r>
              <a:rPr lang="en-IN" dirty="0" smtClean="0"/>
              <a:t>NATURAL SATELLITE &amp; ARTIFICAL SATELLITE</a:t>
            </a:r>
          </a:p>
          <a:p>
            <a:r>
              <a:rPr lang="en-IN" dirty="0" smtClean="0"/>
              <a:t>PHASES OF MOON						</a:t>
            </a:r>
          </a:p>
          <a:p>
            <a:r>
              <a:rPr lang="en-IN" dirty="0" smtClean="0"/>
              <a:t>SPACESHIP/SPACESUITS</a:t>
            </a:r>
          </a:p>
          <a:p>
            <a:r>
              <a:rPr lang="en-IN" dirty="0" smtClean="0"/>
              <a:t>INDIAN ASTRONAUNTS</a:t>
            </a:r>
          </a:p>
          <a:p>
            <a:pPr marL="0" indent="0">
              <a:buNone/>
            </a:pPr>
            <a:endParaRPr lang="en-IN" dirty="0" smtClean="0"/>
          </a:p>
          <a:p>
            <a:pPr marL="0" indent="0">
              <a:buNone/>
            </a:pPr>
            <a:endParaRPr lang="en-IN" dirty="0" smtClean="0"/>
          </a:p>
          <a:p>
            <a:endParaRPr lang="en-IN" dirty="0"/>
          </a:p>
        </p:txBody>
      </p:sp>
      <p:pic>
        <p:nvPicPr>
          <p:cNvPr id="1026" name="Picture 2" descr="https://upload.wikimedia.org/wikipedia/commons/thumb/a/a8/NASA-Apollo8-Dec24-Earthrise.jpg/300px-NASA-Apollo8-Dec24-Earth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121" y="2057401"/>
            <a:ext cx="3925478" cy="392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77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Q9. WHO IS SHE?</a:t>
            </a:r>
            <a:br>
              <a:rPr lang="en-IN" dirty="0" smtClean="0"/>
            </a:br>
            <a:r>
              <a:rPr lang="en-IN" dirty="0" smtClean="0"/>
              <a:t>ANS. KALPANA CHAWLA</a:t>
            </a:r>
            <a:endParaRPr lang="en-IN" dirty="0"/>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809897" y="2708366"/>
            <a:ext cx="10546080" cy="2308324"/>
          </a:xfrm>
          <a:prstGeom prst="rect">
            <a:avLst/>
          </a:prstGeom>
        </p:spPr>
        <p:txBody>
          <a:bodyPr wrap="square">
            <a:spAutoFit/>
          </a:bodyPr>
          <a:lstStyle/>
          <a:p>
            <a:pPr algn="just"/>
            <a:r>
              <a:rPr lang="en-US" sz="2400" dirty="0">
                <a:latin typeface="Roboto"/>
              </a:rPr>
              <a:t>Kalpana Chawla was an American astronaut, engineer, and the first woman of Indian descent to go to space. She first flew on Space Shuttle Columbia in 1997 as a mission specialist and primary robotic arm operator. In 2003, Chawla was one of the seven crew members who died in the Space Shuttle Columbia disaster when the spacecraft disintegrated during its re-entry into the Earth's atmosphere</a:t>
            </a:r>
            <a:endParaRPr lang="en-IN" sz="2400" dirty="0"/>
          </a:p>
        </p:txBody>
      </p:sp>
    </p:spTree>
    <p:extLst>
      <p:ext uri="{BB962C8B-B14F-4D97-AF65-F5344CB8AC3E}">
        <p14:creationId xmlns:p14="http://schemas.microsoft.com/office/powerpoint/2010/main" val="172795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097" y="1216400"/>
            <a:ext cx="8760822" cy="5188754"/>
          </a:xfrm>
          <a:prstGeom prst="rect">
            <a:avLst/>
          </a:prstGeom>
        </p:spPr>
      </p:pic>
    </p:spTree>
    <p:extLst>
      <p:ext uri="{BB962C8B-B14F-4D97-AF65-F5344CB8AC3E}">
        <p14:creationId xmlns:p14="http://schemas.microsoft.com/office/powerpoint/2010/main" val="117285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Q10. WHO IS HE?</a:t>
            </a:r>
            <a:br>
              <a:rPr lang="en-IN" dirty="0" smtClean="0"/>
            </a:br>
            <a:r>
              <a:rPr lang="en-IN" dirty="0" smtClean="0"/>
              <a:t>ANS. RAKESH SHARMA</a:t>
            </a:r>
            <a:endParaRPr lang="en-IN" dirty="0"/>
          </a:p>
        </p:txBody>
      </p:sp>
      <p:sp>
        <p:nvSpPr>
          <p:cNvPr id="3" name="Content Placeholder 2"/>
          <p:cNvSpPr>
            <a:spLocks noGrp="1"/>
          </p:cNvSpPr>
          <p:nvPr>
            <p:ph idx="1"/>
          </p:nvPr>
        </p:nvSpPr>
        <p:spPr/>
        <p:txBody>
          <a:bodyPr>
            <a:normAutofit/>
          </a:bodyPr>
          <a:lstStyle/>
          <a:p>
            <a:pPr algn="just"/>
            <a:r>
              <a:rPr lang="en-US" sz="2800" dirty="0"/>
              <a:t>Wing Commander Rakesh Sharma, AC is a former Indian Air Force pilot who flew aboard Soyuz T-11 on 3 April 1984 with the </a:t>
            </a:r>
            <a:r>
              <a:rPr lang="en-US" sz="2800" dirty="0" err="1"/>
              <a:t>Interkosmos</a:t>
            </a:r>
            <a:r>
              <a:rPr lang="en-US" sz="2800" dirty="0"/>
              <a:t> </a:t>
            </a:r>
            <a:r>
              <a:rPr lang="en-US" sz="2800" dirty="0" err="1"/>
              <a:t>programme</a:t>
            </a:r>
            <a:r>
              <a:rPr lang="en-US" sz="2800" dirty="0"/>
              <a:t>. He is the only Indian citizen to travel in space, although there have been other astronauts with an Indian background who were not Indian citizens.</a:t>
            </a:r>
            <a:endParaRPr lang="en-IN" sz="2800" dirty="0"/>
          </a:p>
        </p:txBody>
      </p:sp>
    </p:spTree>
    <p:extLst>
      <p:ext uri="{BB962C8B-B14F-4D97-AF65-F5344CB8AC3E}">
        <p14:creationId xmlns:p14="http://schemas.microsoft.com/office/powerpoint/2010/main" val="255952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86" y="1123406"/>
            <a:ext cx="10276113" cy="5207725"/>
          </a:xfrm>
          <a:prstGeom prst="rect">
            <a:avLst/>
          </a:prstGeom>
        </p:spPr>
      </p:pic>
    </p:spTree>
    <p:extLst>
      <p:ext uri="{BB962C8B-B14F-4D97-AF65-F5344CB8AC3E}">
        <p14:creationId xmlns:p14="http://schemas.microsoft.com/office/powerpoint/2010/main" val="173963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Q11. WHO IS SHE?</a:t>
            </a:r>
            <a:br>
              <a:rPr lang="en-IN" dirty="0" smtClean="0"/>
            </a:br>
            <a:r>
              <a:rPr lang="en-IN" dirty="0" smtClean="0"/>
              <a:t>ANS. SUNITA WILLIAMS</a:t>
            </a:r>
            <a:endParaRPr lang="en-IN" dirty="0"/>
          </a:p>
        </p:txBody>
      </p:sp>
      <p:sp>
        <p:nvSpPr>
          <p:cNvPr id="3" name="Content Placeholder 2"/>
          <p:cNvSpPr>
            <a:spLocks noGrp="1"/>
          </p:cNvSpPr>
          <p:nvPr>
            <p:ph idx="1"/>
          </p:nvPr>
        </p:nvSpPr>
        <p:spPr/>
        <p:txBody>
          <a:bodyPr>
            <a:normAutofit/>
          </a:bodyPr>
          <a:lstStyle/>
          <a:p>
            <a:pPr algn="just"/>
            <a:r>
              <a:rPr lang="en-US" sz="2800" dirty="0"/>
              <a:t>Sunita </a:t>
            </a:r>
            <a:r>
              <a:rPr lang="en-US" sz="2800" dirty="0" smtClean="0"/>
              <a:t>Williams </a:t>
            </a:r>
            <a:r>
              <a:rPr lang="en-US" sz="2800" dirty="0"/>
              <a:t>is an American astronaut and United States Navy officer who formerly held the records for most spacewalks by a woman and most spacewalk time for a woman.</a:t>
            </a:r>
            <a:endParaRPr lang="en-IN" sz="2800" dirty="0"/>
          </a:p>
        </p:txBody>
      </p:sp>
    </p:spTree>
    <p:extLst>
      <p:ext uri="{BB962C8B-B14F-4D97-AF65-F5344CB8AC3E}">
        <p14:creationId xmlns:p14="http://schemas.microsoft.com/office/powerpoint/2010/main" val="143549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THANK YOU</a:t>
            </a:r>
            <a:endParaRPr lang="en-IN" dirty="0"/>
          </a:p>
        </p:txBody>
      </p:sp>
      <p:pic>
        <p:nvPicPr>
          <p:cNvPr id="3074" name="Picture 2" descr="Image result for SPACE P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8572" y="1828800"/>
            <a:ext cx="9945188" cy="453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1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40" y="837622"/>
            <a:ext cx="5878284" cy="5706870"/>
          </a:xfrm>
          <a:prstGeom prst="rect">
            <a:avLst/>
          </a:prstGeom>
        </p:spPr>
      </p:pic>
    </p:spTree>
    <p:extLst>
      <p:ext uri="{BB962C8B-B14F-4D97-AF65-F5344CB8AC3E}">
        <p14:creationId xmlns:p14="http://schemas.microsoft.com/office/powerpoint/2010/main" val="135348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Q1. WHAT IS THIS?</a:t>
            </a:r>
            <a:br>
              <a:rPr lang="en-IN" dirty="0" smtClean="0"/>
            </a:br>
            <a:r>
              <a:rPr lang="en-IN" dirty="0" smtClean="0"/>
              <a:t>ANS. EARTH</a:t>
            </a:r>
            <a:endParaRPr lang="en-IN" dirty="0"/>
          </a:p>
        </p:txBody>
      </p:sp>
      <p:sp>
        <p:nvSpPr>
          <p:cNvPr id="3" name="Content Placeholder 2"/>
          <p:cNvSpPr>
            <a:spLocks noGrp="1"/>
          </p:cNvSpPr>
          <p:nvPr>
            <p:ph idx="1"/>
          </p:nvPr>
        </p:nvSpPr>
        <p:spPr/>
        <p:txBody>
          <a:bodyPr/>
          <a:lstStyle/>
          <a:p>
            <a:pPr algn="just"/>
            <a:r>
              <a:rPr lang="en-US" dirty="0"/>
              <a:t>Earth is the third planet from the sun, and the only place we know of so far that’s inhabited by living things. It is the only world in our solar system with liquid water on the surface. Slightly larger than nearby Venus, Earth is the biggest of the four planets closest to the sun, all of which are made of rock and metal.</a:t>
            </a:r>
            <a:endParaRPr lang="en-IN" dirty="0"/>
          </a:p>
        </p:txBody>
      </p:sp>
    </p:spTree>
    <p:extLst>
      <p:ext uri="{BB962C8B-B14F-4D97-AF65-F5344CB8AC3E}">
        <p14:creationId xmlns:p14="http://schemas.microsoft.com/office/powerpoint/2010/main" val="301418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975360"/>
            <a:ext cx="6487886" cy="5408023"/>
          </a:xfrm>
          <a:prstGeom prst="rect">
            <a:avLst/>
          </a:prstGeom>
        </p:spPr>
      </p:pic>
    </p:spTree>
    <p:extLst>
      <p:ext uri="{BB962C8B-B14F-4D97-AF65-F5344CB8AC3E}">
        <p14:creationId xmlns:p14="http://schemas.microsoft.com/office/powerpoint/2010/main" val="20474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Q2. WHAT IS THIS?</a:t>
            </a:r>
            <a:br>
              <a:rPr lang="en-IN" dirty="0" smtClean="0"/>
            </a:br>
            <a:r>
              <a:rPr lang="en-IN" dirty="0" smtClean="0"/>
              <a:t>ANS. GLOBE</a:t>
            </a:r>
            <a:endParaRPr lang="en-IN" dirty="0"/>
          </a:p>
        </p:txBody>
      </p:sp>
      <p:sp>
        <p:nvSpPr>
          <p:cNvPr id="3" name="Content Placeholder 2"/>
          <p:cNvSpPr>
            <a:spLocks noGrp="1"/>
          </p:cNvSpPr>
          <p:nvPr>
            <p:ph idx="1"/>
          </p:nvPr>
        </p:nvSpPr>
        <p:spPr/>
        <p:txBody>
          <a:bodyPr/>
          <a:lstStyle/>
          <a:p>
            <a:pPr algn="just"/>
            <a:r>
              <a:rPr lang="en-US" dirty="0"/>
              <a:t/>
            </a:r>
            <a:br>
              <a:rPr lang="en-US" dirty="0"/>
            </a:br>
            <a:r>
              <a:rPr lang="en-US" dirty="0"/>
              <a:t>A globe is a spherical model of Earth, of some other celestial </a:t>
            </a:r>
            <a:r>
              <a:rPr lang="en-US" dirty="0" smtClean="0"/>
              <a:t>body </a:t>
            </a:r>
            <a:r>
              <a:rPr lang="en-US" dirty="0"/>
              <a:t>or of the celestial sphere. Globes serve purposes similar to some </a:t>
            </a:r>
            <a:r>
              <a:rPr lang="en-US" dirty="0" smtClean="0"/>
              <a:t>maps </a:t>
            </a:r>
            <a:r>
              <a:rPr lang="en-US" dirty="0"/>
              <a:t>but unlike </a:t>
            </a:r>
            <a:r>
              <a:rPr lang="en-US" dirty="0" smtClean="0"/>
              <a:t>maps </a:t>
            </a:r>
            <a:r>
              <a:rPr lang="en-US" dirty="0"/>
              <a:t>do not distort the surface that they portray except to scale it down. A model globe of Earth is called </a:t>
            </a:r>
            <a:r>
              <a:rPr lang="en-US" dirty="0" smtClean="0"/>
              <a:t>a globe.</a:t>
            </a:r>
            <a:endParaRPr lang="en-IN" dirty="0"/>
          </a:p>
        </p:txBody>
      </p:sp>
    </p:spTree>
    <p:extLst>
      <p:ext uri="{BB962C8B-B14F-4D97-AF65-F5344CB8AC3E}">
        <p14:creationId xmlns:p14="http://schemas.microsoft.com/office/powerpoint/2010/main" val="141780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635" y="1262743"/>
            <a:ext cx="8786279"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2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Q3. what is this?</a:t>
            </a:r>
            <a:br>
              <a:rPr lang="en-IN" dirty="0" smtClean="0"/>
            </a:br>
            <a:r>
              <a:rPr lang="en-IN" dirty="0" smtClean="0"/>
              <a:t>Ans. solar system</a:t>
            </a:r>
            <a:endParaRPr lang="en-IN" dirty="0"/>
          </a:p>
        </p:txBody>
      </p:sp>
      <p:sp>
        <p:nvSpPr>
          <p:cNvPr id="3" name="Content Placeholder 2"/>
          <p:cNvSpPr>
            <a:spLocks noGrp="1"/>
          </p:cNvSpPr>
          <p:nvPr>
            <p:ph idx="1"/>
          </p:nvPr>
        </p:nvSpPr>
        <p:spPr/>
        <p:txBody>
          <a:bodyPr>
            <a:normAutofit/>
          </a:bodyPr>
          <a:lstStyle/>
          <a:p>
            <a:pPr algn="just"/>
            <a:r>
              <a:rPr lang="en-US" sz="2400" dirty="0"/>
              <a:t>T</a:t>
            </a:r>
            <a:r>
              <a:rPr lang="en-US" sz="2400" dirty="0" smtClean="0"/>
              <a:t>he </a:t>
            </a:r>
            <a:r>
              <a:rPr lang="en-US" sz="2400" dirty="0"/>
              <a:t>collection of eight planets and their moons in orbit round the </a:t>
            </a:r>
            <a:r>
              <a:rPr lang="en-US" sz="2400" dirty="0" smtClean="0"/>
              <a:t>sun </a:t>
            </a:r>
            <a:r>
              <a:rPr lang="en-US" sz="2400" dirty="0"/>
              <a:t>together with smaller bodies in the form of asteroids, </a:t>
            </a:r>
            <a:r>
              <a:rPr lang="en-US" sz="2400" dirty="0" smtClean="0"/>
              <a:t>meteoroids </a:t>
            </a:r>
            <a:r>
              <a:rPr lang="en-US" sz="2400" dirty="0"/>
              <a:t>and comets. The planets of the solar system are (in order of distance from the sun) Mercury, Venus, Earth, Mars, Jupiter, Saturn, Uranus, and Neptune.</a:t>
            </a:r>
            <a:endParaRPr lang="en-IN" sz="2400" dirty="0"/>
          </a:p>
        </p:txBody>
      </p:sp>
    </p:spTree>
    <p:extLst>
      <p:ext uri="{BB962C8B-B14F-4D97-AF65-F5344CB8AC3E}">
        <p14:creationId xmlns:p14="http://schemas.microsoft.com/office/powerpoint/2010/main" val="196887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679" y="1060270"/>
            <a:ext cx="5453742" cy="5453742"/>
          </a:xfrm>
          <a:prstGeom prst="rect">
            <a:avLst/>
          </a:prstGeom>
        </p:spPr>
      </p:pic>
    </p:spTree>
    <p:extLst>
      <p:ext uri="{BB962C8B-B14F-4D97-AF65-F5344CB8AC3E}">
        <p14:creationId xmlns:p14="http://schemas.microsoft.com/office/powerpoint/2010/main" val="390233605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53</TotalTime>
  <Words>438</Words>
  <Application>Microsoft Office PowerPoint</Application>
  <PresentationFormat>Widescreen</PresentationFormat>
  <Paragraphs>37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Roboto</vt:lpstr>
      <vt:lpstr>Vapor Trail</vt:lpstr>
      <vt:lpstr>      In service training (prt)         kv delhi cant.2                 2020-2021                 1st spell</vt:lpstr>
      <vt:lpstr>CHAPTER  11- SUNITA IN SPACE</vt:lpstr>
      <vt:lpstr>PowerPoint Presentation</vt:lpstr>
      <vt:lpstr>Q1. WHAT IS THIS? ANS. EARTH</vt:lpstr>
      <vt:lpstr>PowerPoint Presentation</vt:lpstr>
      <vt:lpstr>Q2. WHAT IS THIS? ANS. GLOBE</vt:lpstr>
      <vt:lpstr>PowerPoint Presentation</vt:lpstr>
      <vt:lpstr>Q3. what is this? Ans. solar system</vt:lpstr>
      <vt:lpstr>PowerPoint Presentation</vt:lpstr>
      <vt:lpstr>Q4. what is happening in the picture? Ans. astronaut is floating in space </vt:lpstr>
      <vt:lpstr>PowerPoint Presentation</vt:lpstr>
      <vt:lpstr>Q5. WHAT IS THIS? ANS. PHASES OF MOON</vt:lpstr>
      <vt:lpstr>PowerPoint Presentation</vt:lpstr>
      <vt:lpstr>Q6. WHAT IS IT? ANS. SATELLITE/ARTIFICAL SATELLITE</vt:lpstr>
      <vt:lpstr>PowerPoint Presentation</vt:lpstr>
      <vt:lpstr>Q7. WHAT IS THIS? ANS. SPACESHIP</vt:lpstr>
      <vt:lpstr>PowerPoint Presentation</vt:lpstr>
      <vt:lpstr>Q8. WHAT IS THIS? ANS. SPACESUIT</vt:lpstr>
      <vt:lpstr>PowerPoint Presentation</vt:lpstr>
      <vt:lpstr>Q9. WHO IS SHE? ANS. KALPANA CHAWLA</vt:lpstr>
      <vt:lpstr>PowerPoint Presentation</vt:lpstr>
      <vt:lpstr>Q10. WHO IS HE? ANS. RAKESH SHARMA</vt:lpstr>
      <vt:lpstr>PowerPoint Presentation</vt:lpstr>
      <vt:lpstr>Q11. WHO IS SHE? ANS. SUNITA WILLIAMS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 service training (prt)         kv delhi cant.2                 2020-2021                 1st spell</dc:title>
  <dc:creator>pulki</dc:creator>
  <cp:lastModifiedBy>pulki</cp:lastModifiedBy>
  <cp:revision>10</cp:revision>
  <dcterms:created xsi:type="dcterms:W3CDTF">2020-08-26T13:19:33Z</dcterms:created>
  <dcterms:modified xsi:type="dcterms:W3CDTF">2020-09-01T16:20:38Z</dcterms:modified>
</cp:coreProperties>
</file>