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9/1/2020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9/1/2020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9/1/2020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9605" y="186898"/>
            <a:ext cx="10452463" cy="4463480"/>
          </a:xfrm>
        </p:spPr>
        <p:txBody>
          <a:bodyPr/>
          <a:lstStyle/>
          <a:p>
            <a:r>
              <a:rPr lang="en-IN" dirty="0" smtClean="0"/>
              <a:t>   </a:t>
            </a:r>
            <a:r>
              <a:rPr lang="en-IN" sz="6600" dirty="0" smtClean="0"/>
              <a:t>IN SERVICE TRAINING PRT</a:t>
            </a:r>
            <a:br>
              <a:rPr lang="en-IN" sz="6600" dirty="0" smtClean="0"/>
            </a:br>
            <a:r>
              <a:rPr lang="en-IN" sz="6600" dirty="0" smtClean="0"/>
              <a:t>            2020-2021</a:t>
            </a:r>
            <a:br>
              <a:rPr lang="en-IN" sz="6600" dirty="0" smtClean="0"/>
            </a:br>
            <a:r>
              <a:rPr lang="en-IN" sz="6600" dirty="0" smtClean="0"/>
              <a:t>       KV DELHI CANTT-2 </a:t>
            </a:r>
            <a:br>
              <a:rPr lang="en-IN" sz="6600" dirty="0" smtClean="0"/>
            </a:br>
            <a:r>
              <a:rPr lang="en-IN" sz="6600" dirty="0" smtClean="0"/>
              <a:t>            </a:t>
            </a:r>
            <a:r>
              <a:rPr lang="en-IN" sz="6600" dirty="0" err="1" smtClean="0"/>
              <a:t>Ist</a:t>
            </a:r>
            <a:r>
              <a:rPr lang="en-IN" sz="6600" dirty="0" smtClean="0"/>
              <a:t> spell</a:t>
            </a:r>
            <a:endParaRPr lang="en-IN" sz="6600" dirty="0"/>
          </a:p>
        </p:txBody>
      </p:sp>
      <p:sp>
        <p:nvSpPr>
          <p:cNvPr id="3" name="Subtitle 2"/>
          <p:cNvSpPr>
            <a:spLocks noGrp="1"/>
          </p:cNvSpPr>
          <p:nvPr>
            <p:ph type="subTitle" idx="1"/>
          </p:nvPr>
        </p:nvSpPr>
        <p:spPr>
          <a:xfrm>
            <a:off x="1069847" y="4650378"/>
            <a:ext cx="9528483" cy="2011678"/>
          </a:xfrm>
        </p:spPr>
        <p:txBody>
          <a:bodyPr/>
          <a:lstStyle/>
          <a:p>
            <a:r>
              <a:rPr lang="en-IN" dirty="0" smtClean="0"/>
              <a:t>                                            </a:t>
            </a:r>
            <a:r>
              <a:rPr lang="en-IN" sz="2400" dirty="0" smtClean="0"/>
              <a:t>CLASS V- FLASH CARDS</a:t>
            </a:r>
          </a:p>
          <a:p>
            <a:r>
              <a:rPr lang="en-IN" sz="2400" dirty="0" smtClean="0"/>
              <a:t>                                   Subject- Environmental </a:t>
            </a:r>
            <a:r>
              <a:rPr lang="en-IN" sz="2400" dirty="0" smtClean="0"/>
              <a:t>Studies</a:t>
            </a:r>
          </a:p>
          <a:p>
            <a:r>
              <a:rPr lang="en-IN" sz="2400" dirty="0"/>
              <a:t>	 </a:t>
            </a:r>
            <a:r>
              <a:rPr lang="en-IN" sz="2400" dirty="0" smtClean="0"/>
              <a:t>        BHAVANA KUMARI-PRT (R.K.PURAM,SEC-8) 2</a:t>
            </a:r>
            <a:r>
              <a:rPr lang="en-IN" sz="2400" baseline="30000" dirty="0" smtClean="0"/>
              <a:t>nd</a:t>
            </a:r>
            <a:r>
              <a:rPr lang="en-IN" sz="2400" dirty="0" smtClean="0"/>
              <a:t> SHIFT </a:t>
            </a:r>
            <a:endParaRPr lang="en-IN" sz="2400" dirty="0"/>
          </a:p>
        </p:txBody>
      </p:sp>
    </p:spTree>
    <p:extLst>
      <p:ext uri="{BB962C8B-B14F-4D97-AF65-F5344CB8AC3E}">
        <p14:creationId xmlns:p14="http://schemas.microsoft.com/office/powerpoint/2010/main" val="189425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13837"/>
          </a:xfrm>
        </p:spPr>
        <p:txBody>
          <a:bodyPr>
            <a:normAutofit fontScale="90000"/>
          </a:bodyPr>
          <a:lstStyle/>
          <a:p>
            <a:r>
              <a:rPr lang="en-IN" dirty="0" smtClean="0"/>
              <a:t>           Q4.WHAT ARE THESE ?</a:t>
            </a:r>
            <a:br>
              <a:rPr lang="en-IN" dirty="0" smtClean="0"/>
            </a:br>
            <a:r>
              <a:rPr lang="en-IN" dirty="0" smtClean="0"/>
              <a:t>   ANS. METALS/COINS/OLD CURRENCY</a:t>
            </a:r>
            <a:endParaRPr lang="en-IN" dirty="0"/>
          </a:p>
        </p:txBody>
      </p:sp>
      <p:sp>
        <p:nvSpPr>
          <p:cNvPr id="3" name="Content Placeholder 2"/>
          <p:cNvSpPr>
            <a:spLocks noGrp="1"/>
          </p:cNvSpPr>
          <p:nvPr>
            <p:ph idx="1"/>
          </p:nvPr>
        </p:nvSpPr>
        <p:spPr/>
        <p:txBody>
          <a:bodyPr>
            <a:noAutofit/>
          </a:bodyPr>
          <a:lstStyle/>
          <a:p>
            <a:pPr algn="just"/>
            <a:r>
              <a:rPr lang="en-US" sz="2800" b="1" dirty="0"/>
              <a:t>Gold, Silver and Copper</a:t>
            </a:r>
            <a:r>
              <a:rPr lang="en-US" sz="2800" dirty="0"/>
              <a:t> are all examples of Native metals that naturally occur in a relatively pure state. Ancient man first found and began using Native Metals approximately 5000 years BC</a:t>
            </a:r>
            <a:r>
              <a:rPr lang="en-US" sz="2800" dirty="0" smtClean="0"/>
              <a:t>.</a:t>
            </a:r>
          </a:p>
          <a:p>
            <a:pPr algn="just"/>
            <a:r>
              <a:rPr lang="en-US" sz="2800" dirty="0" smtClean="0"/>
              <a:t>Cast </a:t>
            </a:r>
            <a:r>
              <a:rPr lang="en-US" sz="2800" dirty="0"/>
              <a:t>copper coins along with punch marked coins are the earliest examples of coinage in </a:t>
            </a:r>
            <a:r>
              <a:rPr lang="en-US" sz="2800" dirty="0" smtClean="0"/>
              <a:t>India</a:t>
            </a:r>
            <a:r>
              <a:rPr lang="en-US" sz="2800" dirty="0"/>
              <a:t>.</a:t>
            </a:r>
            <a:endParaRPr lang="en-IN" sz="2800" dirty="0"/>
          </a:p>
        </p:txBody>
      </p:sp>
    </p:spTree>
    <p:extLst>
      <p:ext uri="{BB962C8B-B14F-4D97-AF65-F5344CB8AC3E}">
        <p14:creationId xmlns:p14="http://schemas.microsoft.com/office/powerpoint/2010/main" val="250425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2411" y="675139"/>
            <a:ext cx="9631680" cy="5682117"/>
          </a:xfrm>
          <a:prstGeom prst="rect">
            <a:avLst/>
          </a:prstGeom>
        </p:spPr>
      </p:pic>
    </p:spTree>
    <p:extLst>
      <p:ext uri="{BB962C8B-B14F-4D97-AF65-F5344CB8AC3E}">
        <p14:creationId xmlns:p14="http://schemas.microsoft.com/office/powerpoint/2010/main" val="3420294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Q5.WHAT IS THIS?</a:t>
            </a:r>
            <a:br>
              <a:rPr lang="en-IN" dirty="0" smtClean="0"/>
            </a:br>
            <a:r>
              <a:rPr lang="en-IN" dirty="0" smtClean="0"/>
              <a:t>             ANS. MUSEUM</a:t>
            </a:r>
            <a:endParaRPr lang="en-IN" dirty="0"/>
          </a:p>
        </p:txBody>
      </p:sp>
      <p:sp>
        <p:nvSpPr>
          <p:cNvPr id="3" name="Content Placeholder 2"/>
          <p:cNvSpPr>
            <a:spLocks noGrp="1"/>
          </p:cNvSpPr>
          <p:nvPr>
            <p:ph idx="1"/>
          </p:nvPr>
        </p:nvSpPr>
        <p:spPr/>
        <p:txBody>
          <a:bodyPr>
            <a:normAutofit/>
          </a:bodyPr>
          <a:lstStyle/>
          <a:p>
            <a:pPr algn="just"/>
            <a:r>
              <a:rPr lang="en-US" sz="2800" dirty="0"/>
              <a:t>A museum is an institution that cares for (conserves) a collection of artifacts and other objects of artistic, cultural, </a:t>
            </a:r>
            <a:r>
              <a:rPr lang="en-US" sz="2800" dirty="0" smtClean="0"/>
              <a:t>historical or </a:t>
            </a:r>
            <a:r>
              <a:rPr lang="en-US" sz="2800" dirty="0"/>
              <a:t>scientific importance. Many public museums make these items available for public viewing through exhibits that may be permanent or temporary.</a:t>
            </a:r>
            <a:endParaRPr lang="en-IN" sz="2800" dirty="0"/>
          </a:p>
        </p:txBody>
      </p:sp>
    </p:spTree>
    <p:extLst>
      <p:ext uri="{BB962C8B-B14F-4D97-AF65-F5344CB8AC3E}">
        <p14:creationId xmlns:p14="http://schemas.microsoft.com/office/powerpoint/2010/main" val="43792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371" y="359229"/>
            <a:ext cx="9440092" cy="6241188"/>
          </a:xfrm>
          <a:prstGeom prst="rect">
            <a:avLst/>
          </a:prstGeom>
        </p:spPr>
      </p:pic>
    </p:spTree>
    <p:extLst>
      <p:ext uri="{BB962C8B-B14F-4D97-AF65-F5344CB8AC3E}">
        <p14:creationId xmlns:p14="http://schemas.microsoft.com/office/powerpoint/2010/main" val="269289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Q6. who is he?</a:t>
            </a:r>
            <a:br>
              <a:rPr lang="en-IN" dirty="0" smtClean="0"/>
            </a:br>
            <a:r>
              <a:rPr lang="en-IN" dirty="0" smtClean="0"/>
              <a:t>           Ans. Aurangzeb</a:t>
            </a:r>
            <a:endParaRPr lang="en-IN" dirty="0"/>
          </a:p>
        </p:txBody>
      </p:sp>
      <p:sp>
        <p:nvSpPr>
          <p:cNvPr id="3" name="Content Placeholder 2"/>
          <p:cNvSpPr>
            <a:spLocks noGrp="1"/>
          </p:cNvSpPr>
          <p:nvPr>
            <p:ph idx="1"/>
          </p:nvPr>
        </p:nvSpPr>
        <p:spPr/>
        <p:txBody>
          <a:bodyPr>
            <a:normAutofit/>
          </a:bodyPr>
          <a:lstStyle/>
          <a:p>
            <a:pPr algn="just"/>
            <a:r>
              <a:rPr lang="en-US" sz="2800" dirty="0"/>
              <a:t>Emperor Aurangzeb of India's Mughal </a:t>
            </a:r>
            <a:r>
              <a:rPr lang="en-US" sz="2800" dirty="0" smtClean="0"/>
              <a:t>Dynasty was </a:t>
            </a:r>
            <a:r>
              <a:rPr lang="en-US" sz="2800" dirty="0"/>
              <a:t>a ruthless leader </a:t>
            </a:r>
            <a:r>
              <a:rPr lang="en-US" sz="2800" dirty="0" smtClean="0"/>
              <a:t>who despite </a:t>
            </a:r>
            <a:r>
              <a:rPr lang="en-US" sz="2800" dirty="0"/>
              <a:t>his willingness to take the throne over the bodies of his </a:t>
            </a:r>
            <a:r>
              <a:rPr lang="en-US" sz="2800" dirty="0" smtClean="0"/>
              <a:t>brothers </a:t>
            </a:r>
            <a:r>
              <a:rPr lang="en-US" sz="2800" dirty="0"/>
              <a:t>went on to create a "golden age" of Indian civilization. An orthodox Sunni Muslim, he reinstated taxes and laws penalizing Hindus and imposing Sharia law.</a:t>
            </a:r>
            <a:endParaRPr lang="en-IN" sz="2800" dirty="0"/>
          </a:p>
        </p:txBody>
      </p:sp>
    </p:spTree>
    <p:extLst>
      <p:ext uri="{BB962C8B-B14F-4D97-AF65-F5344CB8AC3E}">
        <p14:creationId xmlns:p14="http://schemas.microsoft.com/office/powerpoint/2010/main" val="2862191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795" y="457061"/>
            <a:ext cx="9005977" cy="5952448"/>
          </a:xfrm>
          <a:prstGeom prst="rect">
            <a:avLst/>
          </a:prstGeom>
        </p:spPr>
      </p:pic>
    </p:spTree>
    <p:extLst>
      <p:ext uri="{BB962C8B-B14F-4D97-AF65-F5344CB8AC3E}">
        <p14:creationId xmlns:p14="http://schemas.microsoft.com/office/powerpoint/2010/main" val="2208918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Q7. WHAT IS THIS?</a:t>
            </a:r>
            <a:br>
              <a:rPr lang="en-IN" dirty="0" smtClean="0"/>
            </a:br>
            <a:r>
              <a:rPr lang="en-IN" dirty="0" smtClean="0"/>
              <a:t>             ANS. CANNON</a:t>
            </a:r>
            <a:endParaRPr lang="en-IN" dirty="0"/>
          </a:p>
        </p:txBody>
      </p:sp>
      <p:sp>
        <p:nvSpPr>
          <p:cNvPr id="3" name="Content Placeholder 2"/>
          <p:cNvSpPr>
            <a:spLocks noGrp="1"/>
          </p:cNvSpPr>
          <p:nvPr>
            <p:ph idx="1"/>
          </p:nvPr>
        </p:nvSpPr>
        <p:spPr/>
        <p:txBody>
          <a:bodyPr>
            <a:normAutofit/>
          </a:bodyPr>
          <a:lstStyle/>
          <a:p>
            <a:pPr algn="just"/>
            <a:r>
              <a:rPr lang="en-US" sz="2800" dirty="0"/>
              <a:t>A cannon is a type of gun classified as artillery that launches a projectile using propellant. In the </a:t>
            </a:r>
            <a:r>
              <a:rPr lang="en-US" sz="2800" dirty="0" smtClean="0"/>
              <a:t>past </a:t>
            </a:r>
            <a:r>
              <a:rPr lang="en-US" sz="2800" dirty="0"/>
              <a:t>gunpowder was the primary propellant before the invention of smokeless powder during the late 19th century. Cannons vary in caliber, range, mobility, rate of fire, angle of fire, and firepower; different forms of cannon combine and balance these attributes in varying </a:t>
            </a:r>
            <a:r>
              <a:rPr lang="en-US" sz="2800" dirty="0" smtClean="0"/>
              <a:t>degrees </a:t>
            </a:r>
            <a:r>
              <a:rPr lang="en-US" sz="2800" dirty="0"/>
              <a:t>depending on their intended use on the battlefield.</a:t>
            </a:r>
            <a:endParaRPr lang="en-IN" sz="2800" dirty="0"/>
          </a:p>
        </p:txBody>
      </p:sp>
    </p:spTree>
    <p:extLst>
      <p:ext uri="{BB962C8B-B14F-4D97-AF65-F5344CB8AC3E}">
        <p14:creationId xmlns:p14="http://schemas.microsoft.com/office/powerpoint/2010/main" val="89700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154" y="526461"/>
            <a:ext cx="9849394" cy="5517288"/>
          </a:xfrm>
          <a:prstGeom prst="rect">
            <a:avLst/>
          </a:prstGeom>
        </p:spPr>
      </p:pic>
    </p:spTree>
    <p:extLst>
      <p:ext uri="{BB962C8B-B14F-4D97-AF65-F5344CB8AC3E}">
        <p14:creationId xmlns:p14="http://schemas.microsoft.com/office/powerpoint/2010/main" val="17321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Q8. WHAT IS HAPPENING IN THE PICTURE?</a:t>
            </a:r>
            <a:br>
              <a:rPr lang="en-IN" dirty="0" smtClean="0"/>
            </a:br>
            <a:r>
              <a:rPr lang="en-IN" dirty="0" smtClean="0"/>
              <a:t>                ANS. WAR</a:t>
            </a:r>
            <a:endParaRPr lang="en-IN" dirty="0"/>
          </a:p>
        </p:txBody>
      </p:sp>
      <p:sp>
        <p:nvSpPr>
          <p:cNvPr id="3" name="Content Placeholder 2"/>
          <p:cNvSpPr>
            <a:spLocks noGrp="1"/>
          </p:cNvSpPr>
          <p:nvPr>
            <p:ph idx="1"/>
          </p:nvPr>
        </p:nvSpPr>
        <p:spPr/>
        <p:txBody>
          <a:bodyPr>
            <a:normAutofit/>
          </a:bodyPr>
          <a:lstStyle/>
          <a:p>
            <a:pPr algn="just"/>
            <a:r>
              <a:rPr lang="en-US" sz="2800" dirty="0"/>
              <a:t>A</a:t>
            </a:r>
            <a:r>
              <a:rPr lang="en-US" sz="2800" dirty="0" smtClean="0"/>
              <a:t> </a:t>
            </a:r>
            <a:r>
              <a:rPr lang="en-US" sz="2800" dirty="0"/>
              <a:t>state of armed conflict between different countries or different groups within a country</a:t>
            </a:r>
            <a:r>
              <a:rPr lang="en-US" sz="2800" dirty="0" smtClean="0"/>
              <a:t>.</a:t>
            </a:r>
          </a:p>
          <a:p>
            <a:pPr algn="just"/>
            <a:r>
              <a:rPr lang="en-US" sz="2800" dirty="0"/>
              <a:t>It is generally characterized by extreme violence, aggression, destruction, and mortality, using regular or irregular military forces. Warfare refers to the common activities and characteristics of types of war, or of wars in </a:t>
            </a:r>
            <a:r>
              <a:rPr lang="en-US" sz="2800" dirty="0" smtClean="0"/>
              <a:t>general.</a:t>
            </a:r>
            <a:endParaRPr lang="en-IN" sz="2800" dirty="0"/>
          </a:p>
        </p:txBody>
      </p:sp>
    </p:spTree>
    <p:extLst>
      <p:ext uri="{BB962C8B-B14F-4D97-AF65-F5344CB8AC3E}">
        <p14:creationId xmlns:p14="http://schemas.microsoft.com/office/powerpoint/2010/main" val="86924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25" y="296093"/>
            <a:ext cx="8146646" cy="6305005"/>
          </a:xfrm>
          <a:prstGeom prst="rect">
            <a:avLst/>
          </a:prstGeom>
        </p:spPr>
      </p:pic>
    </p:spTree>
    <p:extLst>
      <p:ext uri="{BB962C8B-B14F-4D97-AF65-F5344CB8AC3E}">
        <p14:creationId xmlns:p14="http://schemas.microsoft.com/office/powerpoint/2010/main" val="321194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Chapter 10- walls tells stories</a:t>
            </a:r>
            <a:endParaRPr lang="en-IN" dirty="0"/>
          </a:p>
        </p:txBody>
      </p:sp>
      <p:sp>
        <p:nvSpPr>
          <p:cNvPr id="3" name="Content Placeholder 2"/>
          <p:cNvSpPr>
            <a:spLocks noGrp="1"/>
          </p:cNvSpPr>
          <p:nvPr>
            <p:ph idx="1"/>
          </p:nvPr>
        </p:nvSpPr>
        <p:spPr/>
        <p:txBody>
          <a:bodyPr/>
          <a:lstStyle/>
          <a:p>
            <a:pPr marL="0" indent="0">
              <a:buNone/>
            </a:pPr>
            <a:r>
              <a:rPr lang="en-IN" dirty="0"/>
              <a:t> </a:t>
            </a:r>
            <a:r>
              <a:rPr lang="en-IN" dirty="0" smtClean="0"/>
              <a:t>  </a:t>
            </a:r>
            <a:r>
              <a:rPr lang="en-IN" u="sng" dirty="0" smtClean="0"/>
              <a:t>BULLET POINTS</a:t>
            </a:r>
          </a:p>
          <a:p>
            <a:r>
              <a:rPr lang="en-IN" dirty="0" smtClean="0"/>
              <a:t>HISTORICAL MONUMENTS OF INDIA</a:t>
            </a:r>
          </a:p>
          <a:p>
            <a:r>
              <a:rPr lang="en-IN" dirty="0" smtClean="0"/>
              <a:t>BRIEF STRUCTURE ABOUT GOLCONDA FORT</a:t>
            </a:r>
          </a:p>
          <a:p>
            <a:r>
              <a:rPr lang="en-IN" dirty="0" smtClean="0"/>
              <a:t>IMPORTANCE OF MUSEUM</a:t>
            </a:r>
          </a:p>
          <a:p>
            <a:r>
              <a:rPr lang="en-IN" dirty="0" smtClean="0"/>
              <a:t>TYPES OF METALS</a:t>
            </a:r>
          </a:p>
          <a:p>
            <a:r>
              <a:rPr lang="en-IN" dirty="0" smtClean="0"/>
              <a:t>MAP READING</a:t>
            </a:r>
          </a:p>
          <a:p>
            <a:endParaRPr lang="en-IN" dirty="0" smtClean="0"/>
          </a:p>
        </p:txBody>
      </p:sp>
      <p:pic>
        <p:nvPicPr>
          <p:cNvPr id="1026" name="Picture 2" descr="Rani ki va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5346" y="2121408"/>
            <a:ext cx="3998413" cy="319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882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Q9. what does this picture depicting?</a:t>
            </a:r>
            <a:br>
              <a:rPr lang="en-IN" dirty="0" smtClean="0"/>
            </a:br>
            <a:r>
              <a:rPr lang="en-IN" dirty="0" smtClean="0"/>
              <a:t>   ANS. IT IS SHOWINGN DIRECTIONS</a:t>
            </a:r>
            <a:endParaRPr lang="en-IN" dirty="0"/>
          </a:p>
        </p:txBody>
      </p:sp>
      <p:sp>
        <p:nvSpPr>
          <p:cNvPr id="3" name="Content Placeholder 2"/>
          <p:cNvSpPr>
            <a:spLocks noGrp="1"/>
          </p:cNvSpPr>
          <p:nvPr>
            <p:ph idx="1"/>
          </p:nvPr>
        </p:nvSpPr>
        <p:spPr/>
        <p:txBody>
          <a:bodyPr/>
          <a:lstStyle/>
          <a:p>
            <a:pPr marL="0" indent="0">
              <a:buNone/>
            </a:pPr>
            <a:endParaRPr lang="en-US" dirty="0"/>
          </a:p>
          <a:p>
            <a:pPr marL="0" indent="0" algn="just">
              <a:buNone/>
            </a:pPr>
            <a:r>
              <a:rPr lang="en-US" dirty="0"/>
              <a:t> </a:t>
            </a:r>
            <a:r>
              <a:rPr lang="en-US" sz="2800" b="1" dirty="0"/>
              <a:t>T</a:t>
            </a:r>
            <a:r>
              <a:rPr lang="en-US" sz="2800" b="1" dirty="0" smtClean="0"/>
              <a:t>he </a:t>
            </a:r>
            <a:r>
              <a:rPr lang="en-US" sz="2800" b="1" dirty="0"/>
              <a:t>path along which something moves, </a:t>
            </a:r>
            <a:r>
              <a:rPr lang="en-US" sz="2800" b="1" dirty="0" smtClean="0"/>
              <a:t>lies or </a:t>
            </a:r>
            <a:r>
              <a:rPr lang="en-US" sz="2800" b="1" dirty="0"/>
              <a:t>points </a:t>
            </a:r>
            <a:r>
              <a:rPr lang="en-US" sz="2800" b="1" dirty="0" smtClean="0"/>
              <a:t>.</a:t>
            </a:r>
            <a:endParaRPr lang="en-IN" sz="2800" dirty="0"/>
          </a:p>
        </p:txBody>
      </p:sp>
    </p:spTree>
    <p:extLst>
      <p:ext uri="{BB962C8B-B14F-4D97-AF65-F5344CB8AC3E}">
        <p14:creationId xmlns:p14="http://schemas.microsoft.com/office/powerpoint/2010/main" val="4132536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831" y="582703"/>
            <a:ext cx="8379685" cy="558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39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154" y="470264"/>
            <a:ext cx="9413965" cy="5930537"/>
          </a:xfrm>
          <a:prstGeom prst="rect">
            <a:avLst/>
          </a:prstGeom>
        </p:spPr>
      </p:pic>
    </p:spTree>
    <p:extLst>
      <p:ext uri="{BB962C8B-B14F-4D97-AF65-F5344CB8AC3E}">
        <p14:creationId xmlns:p14="http://schemas.microsoft.com/office/powerpoint/2010/main" val="350859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Q1. WHICH MONUMENT IS THIS?</a:t>
            </a:r>
            <a:br>
              <a:rPr lang="en-IN" dirty="0" smtClean="0"/>
            </a:br>
            <a:r>
              <a:rPr lang="en-IN" dirty="0" smtClean="0"/>
              <a:t>          ANS. QUTUB MINAR</a:t>
            </a:r>
            <a:endParaRPr lang="en-IN" dirty="0"/>
          </a:p>
        </p:txBody>
      </p:sp>
      <p:sp>
        <p:nvSpPr>
          <p:cNvPr id="3" name="Content Placeholder 2"/>
          <p:cNvSpPr>
            <a:spLocks noGrp="1"/>
          </p:cNvSpPr>
          <p:nvPr>
            <p:ph idx="1"/>
          </p:nvPr>
        </p:nvSpPr>
        <p:spPr/>
        <p:txBody>
          <a:bodyPr>
            <a:normAutofit/>
          </a:bodyPr>
          <a:lstStyle/>
          <a:p>
            <a:pPr algn="just"/>
            <a:r>
              <a:rPr lang="en-US" sz="2400" dirty="0"/>
              <a:t>The </a:t>
            </a:r>
            <a:r>
              <a:rPr lang="en-US" sz="2400" dirty="0" smtClean="0"/>
              <a:t>Qutub Minar </a:t>
            </a:r>
            <a:r>
              <a:rPr lang="en-US" sz="2400" dirty="0"/>
              <a:t>is a minaret and "victory tower" that forms part of the </a:t>
            </a:r>
            <a:r>
              <a:rPr lang="en-US" sz="2400" dirty="0" smtClean="0"/>
              <a:t>Qutub </a:t>
            </a:r>
            <a:r>
              <a:rPr lang="en-US" sz="2400" dirty="0"/>
              <a:t>complex, a UNESCO World Heritage Site in the m</a:t>
            </a:r>
            <a:r>
              <a:rPr lang="en-US" sz="2400" dirty="0" smtClean="0"/>
              <a:t>ehrauli </a:t>
            </a:r>
            <a:r>
              <a:rPr lang="en-US" sz="2400" dirty="0"/>
              <a:t>area of New Delhi, India. The height of Qutub Minar is 72.5 meters, making it the tallest minaret in the world built of bricks</a:t>
            </a:r>
            <a:r>
              <a:rPr lang="en-US" sz="2400" dirty="0" smtClean="0"/>
              <a:t>.</a:t>
            </a:r>
          </a:p>
          <a:p>
            <a:pPr algn="just"/>
            <a:r>
              <a:rPr lang="en-US" sz="2400" dirty="0"/>
              <a:t>The Qutub Minar is a towering 73 meter high tower built by </a:t>
            </a:r>
            <a:r>
              <a:rPr lang="en-US" sz="2400" b="1" dirty="0"/>
              <a:t>Qutub-</a:t>
            </a:r>
            <a:r>
              <a:rPr lang="en-US" sz="2400" b="1" dirty="0" err="1"/>
              <a:t>ud</a:t>
            </a:r>
            <a:r>
              <a:rPr lang="en-US" sz="2400" b="1" dirty="0"/>
              <a:t>-Din </a:t>
            </a:r>
            <a:r>
              <a:rPr lang="en-US" sz="2400" b="1" dirty="0" err="1"/>
              <a:t>Aibak</a:t>
            </a:r>
            <a:r>
              <a:rPr lang="en-US" sz="2400" dirty="0"/>
              <a:t> in 1193.</a:t>
            </a:r>
            <a:endParaRPr lang="en-IN" sz="2400" dirty="0"/>
          </a:p>
        </p:txBody>
      </p:sp>
    </p:spTree>
    <p:extLst>
      <p:ext uri="{BB962C8B-B14F-4D97-AF65-F5344CB8AC3E}">
        <p14:creationId xmlns:p14="http://schemas.microsoft.com/office/powerpoint/2010/main" val="28488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135" y="444220"/>
            <a:ext cx="9579294" cy="5791118"/>
          </a:xfrm>
          <a:prstGeom prst="rect">
            <a:avLst/>
          </a:prstGeom>
        </p:spPr>
      </p:pic>
    </p:spTree>
    <p:extLst>
      <p:ext uri="{BB962C8B-B14F-4D97-AF65-F5344CB8AC3E}">
        <p14:creationId xmlns:p14="http://schemas.microsoft.com/office/powerpoint/2010/main" val="335221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Q2. WHICH MONUMENT IS THIS?</a:t>
            </a:r>
            <a:br>
              <a:rPr lang="en-IN" dirty="0" smtClean="0"/>
            </a:br>
            <a:r>
              <a:rPr lang="en-IN" dirty="0" smtClean="0"/>
              <a:t>           Ans. taj mahal</a:t>
            </a:r>
            <a:endParaRPr lang="en-IN" dirty="0"/>
          </a:p>
        </p:txBody>
      </p:sp>
      <p:sp>
        <p:nvSpPr>
          <p:cNvPr id="3" name="Content Placeholder 2"/>
          <p:cNvSpPr>
            <a:spLocks noGrp="1"/>
          </p:cNvSpPr>
          <p:nvPr>
            <p:ph idx="1"/>
          </p:nvPr>
        </p:nvSpPr>
        <p:spPr/>
        <p:txBody>
          <a:bodyPr>
            <a:normAutofit/>
          </a:bodyPr>
          <a:lstStyle/>
          <a:p>
            <a:pPr algn="just"/>
            <a:r>
              <a:rPr lang="en-US" sz="2800" dirty="0"/>
              <a:t>The Taj Mahal is an ivory-white marble mausoleum on the southern bank of the river Yamuna in the Indian city of Agra. It was commissioned in 1632 by the Mughal emperor Shah Jahan to house the tomb of his </a:t>
            </a:r>
            <a:r>
              <a:rPr lang="en-US" sz="2800" dirty="0" smtClean="0"/>
              <a:t>favorite </a:t>
            </a:r>
            <a:r>
              <a:rPr lang="en-US" sz="2800" dirty="0"/>
              <a:t>wife, Mumtaz </a:t>
            </a:r>
            <a:r>
              <a:rPr lang="en-US" sz="2800" dirty="0" smtClean="0"/>
              <a:t>Mahal, </a:t>
            </a:r>
            <a:r>
              <a:rPr lang="en-US" sz="2800" dirty="0"/>
              <a:t>it also houses the tomb of Shah Jahan </a:t>
            </a:r>
            <a:r>
              <a:rPr lang="en-US" sz="2800" dirty="0" smtClean="0"/>
              <a:t>himself.</a:t>
            </a:r>
            <a:endParaRPr lang="en-IN" sz="2800" dirty="0"/>
          </a:p>
        </p:txBody>
      </p:sp>
    </p:spTree>
    <p:extLst>
      <p:ext uri="{BB962C8B-B14F-4D97-AF65-F5344CB8AC3E}">
        <p14:creationId xmlns:p14="http://schemas.microsoft.com/office/powerpoint/2010/main" val="262930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617" y="390484"/>
            <a:ext cx="9456759" cy="6245447"/>
          </a:xfrm>
          <a:prstGeom prst="rect">
            <a:avLst/>
          </a:prstGeom>
        </p:spPr>
      </p:pic>
    </p:spTree>
    <p:extLst>
      <p:ext uri="{BB962C8B-B14F-4D97-AF65-F5344CB8AC3E}">
        <p14:creationId xmlns:p14="http://schemas.microsoft.com/office/powerpoint/2010/main" val="398972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Q3. which monument is this?</a:t>
            </a:r>
            <a:br>
              <a:rPr lang="en-IN" dirty="0" smtClean="0"/>
            </a:br>
            <a:r>
              <a:rPr lang="en-IN" dirty="0" smtClean="0"/>
              <a:t>         Ans. Golconda fort</a:t>
            </a:r>
            <a:endParaRPr lang="en-IN" dirty="0"/>
          </a:p>
        </p:txBody>
      </p:sp>
      <p:sp>
        <p:nvSpPr>
          <p:cNvPr id="3" name="Content Placeholder 2"/>
          <p:cNvSpPr>
            <a:spLocks noGrp="1"/>
          </p:cNvSpPr>
          <p:nvPr>
            <p:ph idx="1"/>
          </p:nvPr>
        </p:nvSpPr>
        <p:spPr/>
        <p:txBody>
          <a:bodyPr>
            <a:normAutofit/>
          </a:bodyPr>
          <a:lstStyle/>
          <a:p>
            <a:pPr algn="just"/>
            <a:r>
              <a:rPr lang="en-US" sz="2400" dirty="0"/>
              <a:t>Golconda Fort, also known as Golkonda is a fortified citadel and an early capital city of the </a:t>
            </a:r>
            <a:r>
              <a:rPr lang="en-US" sz="2400" dirty="0" smtClean="0"/>
              <a:t>Qutub </a:t>
            </a:r>
            <a:r>
              <a:rPr lang="en-US" sz="2400" dirty="0"/>
              <a:t>Shahi </a:t>
            </a:r>
            <a:r>
              <a:rPr lang="en-US" sz="2400" dirty="0" smtClean="0"/>
              <a:t>dynasty </a:t>
            </a:r>
            <a:r>
              <a:rPr lang="en-US" sz="2400" dirty="0"/>
              <a:t>located in Hyderabad, </a:t>
            </a:r>
            <a:r>
              <a:rPr lang="en-US" sz="2400" dirty="0" err="1" smtClean="0"/>
              <a:t>Telangana,India</a:t>
            </a:r>
            <a:r>
              <a:rPr lang="en-US" sz="2400" dirty="0"/>
              <a:t>. Because of the vicinity of diamond mines, especially </a:t>
            </a:r>
            <a:r>
              <a:rPr lang="en-US" sz="2400" dirty="0" err="1"/>
              <a:t>Kollur</a:t>
            </a:r>
            <a:r>
              <a:rPr lang="en-US" sz="2400" dirty="0"/>
              <a:t> Mine, Golconda flourished as a trade </a:t>
            </a:r>
            <a:r>
              <a:rPr lang="en-US" sz="2400" dirty="0" smtClean="0"/>
              <a:t>center of </a:t>
            </a:r>
            <a:r>
              <a:rPr lang="en-US" sz="2400" dirty="0"/>
              <a:t>large diamonds, known as the Golconda Diamonds. </a:t>
            </a:r>
            <a:endParaRPr lang="en-US" sz="2400" dirty="0" smtClean="0"/>
          </a:p>
          <a:p>
            <a:pPr algn="just"/>
            <a:r>
              <a:rPr lang="en-US" sz="2400" dirty="0"/>
              <a:t>The region has produced some of the world's most famous </a:t>
            </a:r>
            <a:r>
              <a:rPr lang="en-US" sz="2400" dirty="0" smtClean="0"/>
              <a:t>diamonds </a:t>
            </a:r>
            <a:r>
              <a:rPr lang="en-US" sz="2400" dirty="0"/>
              <a:t>including the </a:t>
            </a:r>
            <a:r>
              <a:rPr lang="en-US" sz="2400" dirty="0" smtClean="0"/>
              <a:t>colorless </a:t>
            </a:r>
            <a:r>
              <a:rPr lang="en-US" sz="2400" dirty="0" err="1" smtClean="0"/>
              <a:t>Koh-i-Noor</a:t>
            </a:r>
            <a:r>
              <a:rPr lang="en-US" sz="2400" dirty="0"/>
              <a:t>.</a:t>
            </a:r>
            <a:endParaRPr lang="en-IN" sz="2400" dirty="0"/>
          </a:p>
        </p:txBody>
      </p:sp>
    </p:spTree>
    <p:extLst>
      <p:ext uri="{BB962C8B-B14F-4D97-AF65-F5344CB8AC3E}">
        <p14:creationId xmlns:p14="http://schemas.microsoft.com/office/powerpoint/2010/main" val="411244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194" y="633865"/>
            <a:ext cx="10053905" cy="5575347"/>
          </a:xfrm>
          <a:prstGeom prst="rect">
            <a:avLst/>
          </a:prstGeom>
        </p:spPr>
      </p:pic>
    </p:spTree>
    <p:extLst>
      <p:ext uri="{BB962C8B-B14F-4D97-AF65-F5344CB8AC3E}">
        <p14:creationId xmlns:p14="http://schemas.microsoft.com/office/powerpoint/2010/main" val="1349525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264</TotalTime>
  <Words>507</Words>
  <Application>Microsoft Office PowerPoint</Application>
  <PresentationFormat>Widescreen</PresentationFormat>
  <Paragraphs>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Rockwell</vt:lpstr>
      <vt:lpstr>Rockwell Condensed</vt:lpstr>
      <vt:lpstr>Wingdings</vt:lpstr>
      <vt:lpstr>Wood Type</vt:lpstr>
      <vt:lpstr>   IN SERVICE TRAINING PRT             2020-2021        KV DELHI CANTT-2              Ist spell</vt:lpstr>
      <vt:lpstr>Chapter 10- walls tells stories</vt:lpstr>
      <vt:lpstr>PowerPoint Presentation</vt:lpstr>
      <vt:lpstr>    Q1. WHICH MONUMENT IS THIS?           ANS. QUTUB MINAR</vt:lpstr>
      <vt:lpstr>PowerPoint Presentation</vt:lpstr>
      <vt:lpstr>   Q2. WHICH MONUMENT IS THIS?            Ans. taj mahal</vt:lpstr>
      <vt:lpstr>PowerPoint Presentation</vt:lpstr>
      <vt:lpstr>    Q3. which monument is this?          Ans. Golconda fort</vt:lpstr>
      <vt:lpstr>PowerPoint Presentation</vt:lpstr>
      <vt:lpstr>           Q4.WHAT ARE THESE ?    ANS. METALS/COINS/OLD CURRENCY</vt:lpstr>
      <vt:lpstr>PowerPoint Presentation</vt:lpstr>
      <vt:lpstr>           Q5.WHAT IS THIS?              ANS. MUSEUM</vt:lpstr>
      <vt:lpstr>PowerPoint Presentation</vt:lpstr>
      <vt:lpstr>            Q6. who is he?            Ans. Aurangzeb</vt:lpstr>
      <vt:lpstr>PowerPoint Presentation</vt:lpstr>
      <vt:lpstr>          Q7. WHAT IS THIS?              ANS. CANNON</vt:lpstr>
      <vt:lpstr>PowerPoint Presentation</vt:lpstr>
      <vt:lpstr>Q8. WHAT IS HAPPENING IN THE PICTURE?                 ANS. WAR</vt:lpstr>
      <vt:lpstr>PowerPoint Presentation</vt:lpstr>
      <vt:lpstr>Q9. what does this picture depicting?    ANS. IT IS SHOWINGN DIRECTIONS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 SERVICE TRAINING PRT             2020-2021        KV DELHI CANTT-2              Ist spell</dc:title>
  <dc:creator>pulki</dc:creator>
  <cp:lastModifiedBy>pulki</cp:lastModifiedBy>
  <cp:revision>10</cp:revision>
  <dcterms:created xsi:type="dcterms:W3CDTF">2020-08-26T07:59:54Z</dcterms:created>
  <dcterms:modified xsi:type="dcterms:W3CDTF">2020-09-01T15:42:55Z</dcterms:modified>
</cp:coreProperties>
</file>