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0" r:id="rId3"/>
    <p:sldId id="303" r:id="rId4"/>
    <p:sldId id="284" r:id="rId5"/>
    <p:sldId id="304" r:id="rId6"/>
    <p:sldId id="285" r:id="rId7"/>
    <p:sldId id="305" r:id="rId8"/>
    <p:sldId id="280" r:id="rId9"/>
    <p:sldId id="306" r:id="rId10"/>
    <p:sldId id="262" r:id="rId11"/>
    <p:sldId id="307" r:id="rId12"/>
    <p:sldId id="281" r:id="rId13"/>
    <p:sldId id="308" r:id="rId14"/>
    <p:sldId id="260" r:id="rId15"/>
    <p:sldId id="309" r:id="rId16"/>
    <p:sldId id="258" r:id="rId17"/>
    <p:sldId id="311" r:id="rId18"/>
    <p:sldId id="265" r:id="rId19"/>
    <p:sldId id="310" r:id="rId20"/>
    <p:sldId id="266" r:id="rId21"/>
    <p:sldId id="312" r:id="rId22"/>
    <p:sldId id="272" r:id="rId23"/>
    <p:sldId id="316" r:id="rId24"/>
    <p:sldId id="282" r:id="rId25"/>
    <p:sldId id="313" r:id="rId26"/>
    <p:sldId id="274" r:id="rId27"/>
    <p:sldId id="314" r:id="rId28"/>
    <p:sldId id="278" r:id="rId29"/>
    <p:sldId id="315" r:id="rId30"/>
    <p:sldId id="283" r:id="rId31"/>
    <p:sldId id="317" r:id="rId32"/>
    <p:sldId id="296" r:id="rId33"/>
    <p:sldId id="318" r:id="rId34"/>
    <p:sldId id="292" r:id="rId35"/>
    <p:sldId id="319" r:id="rId36"/>
    <p:sldId id="291" r:id="rId37"/>
    <p:sldId id="320" r:id="rId38"/>
    <p:sldId id="293" r:id="rId39"/>
    <p:sldId id="277" r:id="rId40"/>
    <p:sldId id="321" r:id="rId41"/>
    <p:sldId id="290" r:id="rId42"/>
    <p:sldId id="322" r:id="rId43"/>
    <p:sldId id="299" r:id="rId44"/>
    <p:sldId id="32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theme" Target="theme/theme1.xml" /><Relationship Id="rId8" Type="http://schemas.openxmlformats.org/officeDocument/2006/relationships/slide" Target="slides/slide7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Layout" Target="../slideLayouts/slideLayout6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6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6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6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6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6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6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6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6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300" dirty="0">
                <a:solidFill>
                  <a:srgbClr val="FF0000"/>
                </a:solidFill>
              </a:rPr>
              <a:t>ACTION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 fontScale="55000" lnSpcReduction="20000"/>
          </a:bodyPr>
          <a:lstStyle/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sz="6000" dirty="0">
                <a:solidFill>
                  <a:srgbClr val="7030A0"/>
                </a:solidFill>
              </a:rPr>
              <a:t>FLASH CARDS</a:t>
            </a:r>
          </a:p>
          <a:p>
            <a:r>
              <a:rPr lang="en-US" sz="6000" dirty="0">
                <a:solidFill>
                  <a:srgbClr val="7030A0"/>
                </a:solidFill>
              </a:rPr>
              <a:t>PRESENTED BY JAIBALA PRAKASH</a:t>
            </a:r>
          </a:p>
        </p:txBody>
      </p:sp>
    </p:spTree>
    <p:extLst>
      <p:ext uri="{BB962C8B-B14F-4D97-AF65-F5344CB8AC3E}">
        <p14:creationId xmlns:p14="http://schemas.microsoft.com/office/powerpoint/2010/main" val="391799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man doing?</a:t>
            </a:r>
          </a:p>
        </p:txBody>
      </p:sp>
      <p:pic>
        <p:nvPicPr>
          <p:cNvPr id="3076" name="Picture 4" descr="http://builderbody.ru/wp-content/uploads/2016/05/2-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1524000"/>
            <a:ext cx="2422859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8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US" dirty="0"/>
              <a:t>The man is </a:t>
            </a:r>
            <a:r>
              <a:rPr lang="en-US" dirty="0">
                <a:solidFill>
                  <a:srgbClr val="FF0000"/>
                </a:solidFill>
              </a:rPr>
              <a:t>skipping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812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girl doing?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3048000" cy="491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68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/>
              <a:t>The girl is </a:t>
            </a:r>
            <a:r>
              <a:rPr lang="en-US" dirty="0">
                <a:solidFill>
                  <a:srgbClr val="FF0000"/>
                </a:solidFill>
              </a:rPr>
              <a:t>reading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81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boy doing?</a:t>
            </a:r>
          </a:p>
        </p:txBody>
      </p:sp>
      <p:pic>
        <p:nvPicPr>
          <p:cNvPr id="8194" name="Picture 2" descr="http://p5.yokacdn.com/pic/div/2016/topic/03/howto10/img/p4_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50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/>
          <a:lstStyle/>
          <a:p>
            <a:r>
              <a:rPr lang="en-US" dirty="0"/>
              <a:t>The man is </a:t>
            </a:r>
            <a:r>
              <a:rPr lang="en-US" dirty="0">
                <a:solidFill>
                  <a:srgbClr val="FF0000"/>
                </a:solidFill>
              </a:rPr>
              <a:t>cycling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3238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man doing?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5276850" cy="51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737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US" dirty="0"/>
              <a:t>The man is </a:t>
            </a:r>
            <a:r>
              <a:rPr lang="en-US" dirty="0">
                <a:solidFill>
                  <a:srgbClr val="FF0000"/>
                </a:solidFill>
              </a:rPr>
              <a:t>knocking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1042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/>
          <a:p>
            <a:r>
              <a:rPr lang="en-US" dirty="0"/>
              <a:t>What is the fish doing?</a:t>
            </a:r>
          </a:p>
        </p:txBody>
      </p:sp>
      <p:pic>
        <p:nvPicPr>
          <p:cNvPr id="7170" name="Picture 2" descr="https://hugoherrera.files.wordpress.com/2010/12/ccb_hugoherrera_wanda_test02.gif?w=550&amp;h=24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8074024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544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/>
              <a:t>The fish is </a:t>
            </a:r>
            <a:r>
              <a:rPr lang="en-US" dirty="0">
                <a:solidFill>
                  <a:srgbClr val="FF0000"/>
                </a:solidFill>
              </a:rPr>
              <a:t>swimming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10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man doing?</a:t>
            </a:r>
          </a:p>
        </p:txBody>
      </p:sp>
      <p:pic>
        <p:nvPicPr>
          <p:cNvPr id="16386" name="Picture 2" descr="Human walk cycle | Walking cartoon, Walking animation, Human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" y="1295400"/>
            <a:ext cx="7620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656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boy doing?</a:t>
            </a:r>
          </a:p>
        </p:txBody>
      </p:sp>
      <p:pic>
        <p:nvPicPr>
          <p:cNvPr id="5" name="Picture 2" descr="http://classroomclipart.com/images/gallery/Animations/Food/drinking_milk_c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17638"/>
            <a:ext cx="5238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209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1143000"/>
          </a:xfrm>
        </p:spPr>
        <p:txBody>
          <a:bodyPr/>
          <a:lstStyle/>
          <a:p>
            <a:r>
              <a:rPr lang="en-US" dirty="0"/>
              <a:t>The boy is </a:t>
            </a:r>
            <a:r>
              <a:rPr lang="en-US" dirty="0">
                <a:solidFill>
                  <a:srgbClr val="FF0000"/>
                </a:solidFill>
              </a:rPr>
              <a:t>drinking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369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girl doing?</a:t>
            </a:r>
          </a:p>
        </p:txBody>
      </p:sp>
      <p:pic>
        <p:nvPicPr>
          <p:cNvPr id="2052" name="Picture 4" descr="Eating Burger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27564"/>
            <a:ext cx="358139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111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/>
          <a:lstStyle/>
          <a:p>
            <a:r>
              <a:rPr lang="en-US" dirty="0"/>
              <a:t>The girl is </a:t>
            </a:r>
            <a:r>
              <a:rPr lang="en-US" dirty="0">
                <a:solidFill>
                  <a:srgbClr val="FF0000"/>
                </a:solidFill>
              </a:rPr>
              <a:t>eating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683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600200"/>
            <a:ext cx="34861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616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/>
              <a:t>They are </a:t>
            </a:r>
            <a:r>
              <a:rPr lang="en-US" dirty="0">
                <a:solidFill>
                  <a:srgbClr val="FF0000"/>
                </a:solidFill>
              </a:rPr>
              <a:t>painting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404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monkey doing?</a:t>
            </a:r>
          </a:p>
        </p:txBody>
      </p:sp>
      <p:pic>
        <p:nvPicPr>
          <p:cNvPr id="4100" name="Picture 4" descr="Laughing Hysterically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572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0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/>
              <a:t>The monkey is </a:t>
            </a:r>
            <a:r>
              <a:rPr lang="en-US" dirty="0">
                <a:solidFill>
                  <a:srgbClr val="FF0000"/>
                </a:solidFill>
              </a:rPr>
              <a:t>laughing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7414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girl doing?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905000"/>
            <a:ext cx="34766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515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8229600" cy="1143000"/>
          </a:xfrm>
        </p:spPr>
        <p:txBody>
          <a:bodyPr/>
          <a:lstStyle/>
          <a:p>
            <a:r>
              <a:rPr lang="en-US" dirty="0"/>
              <a:t>The girl is </a:t>
            </a:r>
            <a:r>
              <a:rPr lang="en-US" dirty="0">
                <a:solidFill>
                  <a:srgbClr val="FF0000"/>
                </a:solidFill>
              </a:rPr>
              <a:t>sleeping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406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en-US" dirty="0"/>
              <a:t>The man is </a:t>
            </a:r>
            <a:r>
              <a:rPr lang="en-US" dirty="0">
                <a:solidFill>
                  <a:srgbClr val="FF0000"/>
                </a:solidFill>
              </a:rPr>
              <a:t>walking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642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girl doing?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786003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494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/>
              <a:t>The girl is </a:t>
            </a:r>
            <a:r>
              <a:rPr lang="en-US" dirty="0">
                <a:solidFill>
                  <a:srgbClr val="FF0000"/>
                </a:solidFill>
              </a:rPr>
              <a:t>thinking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582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boy doing?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41" y="1200150"/>
            <a:ext cx="58293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003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/>
              <a:t>The boy is </a:t>
            </a:r>
            <a:r>
              <a:rPr lang="en-US" dirty="0">
                <a:solidFill>
                  <a:srgbClr val="FF0000"/>
                </a:solidFill>
              </a:rPr>
              <a:t>bathing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89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woman doing?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5715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733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/>
          <a:lstStyle/>
          <a:p>
            <a:r>
              <a:rPr lang="en-US" dirty="0"/>
              <a:t>The woman is </a:t>
            </a:r>
            <a:r>
              <a:rPr lang="en-US" dirty="0">
                <a:solidFill>
                  <a:srgbClr val="FF0000"/>
                </a:solidFill>
              </a:rPr>
              <a:t>cooking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5173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girl doing?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340601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645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/>
              <a:t>The girl is </a:t>
            </a:r>
            <a:r>
              <a:rPr lang="en-US" dirty="0">
                <a:solidFill>
                  <a:srgbClr val="FF0000"/>
                </a:solidFill>
              </a:rPr>
              <a:t>cutting</a:t>
            </a:r>
            <a:r>
              <a:rPr lang="en-US" dirty="0"/>
              <a:t> her hair.</a:t>
            </a:r>
          </a:p>
        </p:txBody>
      </p:sp>
    </p:spTree>
    <p:extLst>
      <p:ext uri="{BB962C8B-B14F-4D97-AF65-F5344CB8AC3E}">
        <p14:creationId xmlns:p14="http://schemas.microsoft.com/office/powerpoint/2010/main" val="1410739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32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924898" cy="35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530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man doing?</a:t>
            </a:r>
          </a:p>
        </p:txBody>
      </p:sp>
      <p:pic>
        <p:nvPicPr>
          <p:cNvPr id="17410" name="Picture 2" descr="Beautiful Animated Horse Gifs at Best Animation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82880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0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boy doing?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2"/>
          <a:stretch/>
        </p:blipFill>
        <p:spPr bwMode="auto">
          <a:xfrm>
            <a:off x="1828800" y="1163782"/>
            <a:ext cx="5867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471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8229600" cy="1143000"/>
          </a:xfrm>
        </p:spPr>
        <p:txBody>
          <a:bodyPr/>
          <a:lstStyle/>
          <a:p>
            <a:r>
              <a:rPr lang="en-US" dirty="0"/>
              <a:t>The man is </a:t>
            </a:r>
            <a:r>
              <a:rPr lang="en-US" dirty="0">
                <a:solidFill>
                  <a:srgbClr val="FF0000"/>
                </a:solidFill>
              </a:rPr>
              <a:t>riding</a:t>
            </a:r>
            <a:r>
              <a:rPr lang="en-US" dirty="0"/>
              <a:t> a horse.</a:t>
            </a:r>
          </a:p>
        </p:txBody>
      </p:sp>
    </p:spTree>
    <p:extLst>
      <p:ext uri="{BB962C8B-B14F-4D97-AF65-F5344CB8AC3E}">
        <p14:creationId xmlns:p14="http://schemas.microsoft.com/office/powerpoint/2010/main" val="887632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woman doing?</a:t>
            </a:r>
          </a:p>
        </p:txBody>
      </p:sp>
      <p:sp>
        <p:nvSpPr>
          <p:cNvPr id="3" name="AutoShape 2" descr="Cat driving GIFs - Get the best GIF on GI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1" y="1323109"/>
            <a:ext cx="81915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339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en-US" dirty="0"/>
              <a:t>The woman is </a:t>
            </a:r>
            <a:r>
              <a:rPr lang="en-US" dirty="0">
                <a:solidFill>
                  <a:srgbClr val="FF0000"/>
                </a:solidFill>
              </a:rPr>
              <a:t>driving</a:t>
            </a:r>
            <a:r>
              <a:rPr lang="en-US" dirty="0"/>
              <a:t> a car.</a:t>
            </a:r>
          </a:p>
        </p:txBody>
      </p:sp>
    </p:spTree>
    <p:extLst>
      <p:ext uri="{BB962C8B-B14F-4D97-AF65-F5344CB8AC3E}">
        <p14:creationId xmlns:p14="http://schemas.microsoft.com/office/powerpoint/2010/main" val="2365999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woman doing?</a:t>
            </a:r>
          </a:p>
        </p:txBody>
      </p:sp>
      <p:pic>
        <p:nvPicPr>
          <p:cNvPr id="32770" name="Picture 2" descr="Download free Woman washing dishes in the sink illustration vec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2362200"/>
            <a:ext cx="32194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77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/>
              <a:t>The woman is </a:t>
            </a:r>
            <a:r>
              <a:rPr lang="en-US" dirty="0">
                <a:solidFill>
                  <a:srgbClr val="FF0000"/>
                </a:solidFill>
              </a:rPr>
              <a:t>washing</a:t>
            </a:r>
            <a:r>
              <a:rPr lang="en-US" dirty="0"/>
              <a:t> vessels.</a:t>
            </a:r>
          </a:p>
        </p:txBody>
      </p:sp>
    </p:spTree>
    <p:extLst>
      <p:ext uri="{BB962C8B-B14F-4D97-AF65-F5344CB8AC3E}">
        <p14:creationId xmlns:p14="http://schemas.microsoft.com/office/powerpoint/2010/main" val="25538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/>
              <a:t>The boy is </a:t>
            </a:r>
            <a:r>
              <a:rPr lang="en-US" dirty="0">
                <a:solidFill>
                  <a:srgbClr val="FF0000"/>
                </a:solidFill>
              </a:rPr>
              <a:t>standing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62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girl doing?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865688" cy="36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7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143000"/>
          </a:xfrm>
        </p:spPr>
        <p:txBody>
          <a:bodyPr/>
          <a:lstStyle/>
          <a:p>
            <a:r>
              <a:rPr lang="en-US" dirty="0"/>
              <a:t>The girl is </a:t>
            </a:r>
            <a:r>
              <a:rPr lang="en-US" dirty="0">
                <a:solidFill>
                  <a:srgbClr val="FF0000"/>
                </a:solidFill>
              </a:rPr>
              <a:t>sitting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205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boy doing?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11379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08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52800"/>
            <a:ext cx="8229600" cy="1143000"/>
          </a:xfrm>
        </p:spPr>
        <p:txBody>
          <a:bodyPr/>
          <a:lstStyle/>
          <a:p>
            <a:r>
              <a:rPr lang="en-US" dirty="0"/>
              <a:t>The boy is </a:t>
            </a:r>
            <a:r>
              <a:rPr lang="en-US" dirty="0">
                <a:solidFill>
                  <a:srgbClr val="FF0000"/>
                </a:solidFill>
              </a:rPr>
              <a:t>writing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448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241</Words>
  <Application>Microsoft Office PowerPoint</Application>
  <PresentationFormat>On-screen Show (4:3)</PresentationFormat>
  <Paragraphs>47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ACTION WORDS</vt:lpstr>
      <vt:lpstr>What is the man doing?</vt:lpstr>
      <vt:lpstr>The man is walking.</vt:lpstr>
      <vt:lpstr>What is the boy doing?</vt:lpstr>
      <vt:lpstr>The boy is standing.</vt:lpstr>
      <vt:lpstr>What is the girl doing?</vt:lpstr>
      <vt:lpstr>The girl is sitting.</vt:lpstr>
      <vt:lpstr>What is the boy doing?</vt:lpstr>
      <vt:lpstr>The boy is writing.</vt:lpstr>
      <vt:lpstr>What is the man doing?</vt:lpstr>
      <vt:lpstr>The man is skipping.</vt:lpstr>
      <vt:lpstr>What is the girl doing?</vt:lpstr>
      <vt:lpstr>The girl is reading.</vt:lpstr>
      <vt:lpstr>What is the boy doing?</vt:lpstr>
      <vt:lpstr>The man is cycling.</vt:lpstr>
      <vt:lpstr>What is the man doing?</vt:lpstr>
      <vt:lpstr>The man is knocking.</vt:lpstr>
      <vt:lpstr>What is the fish doing?</vt:lpstr>
      <vt:lpstr>The fish is swimming.</vt:lpstr>
      <vt:lpstr>What is the boy doing?</vt:lpstr>
      <vt:lpstr>The boy is drinking.</vt:lpstr>
      <vt:lpstr>What is the girl doing?</vt:lpstr>
      <vt:lpstr>The girl is eating.</vt:lpstr>
      <vt:lpstr>18</vt:lpstr>
      <vt:lpstr>They are painting.</vt:lpstr>
      <vt:lpstr>What is the monkey doing?</vt:lpstr>
      <vt:lpstr>The monkey is laughing.</vt:lpstr>
      <vt:lpstr>What is the girl doing?</vt:lpstr>
      <vt:lpstr>The girl is sleeping.</vt:lpstr>
      <vt:lpstr>What is the girl doing?</vt:lpstr>
      <vt:lpstr>The girl is thinking.</vt:lpstr>
      <vt:lpstr>What is the boy doing?</vt:lpstr>
      <vt:lpstr>The boy is bathing.</vt:lpstr>
      <vt:lpstr>What is the woman doing?</vt:lpstr>
      <vt:lpstr>The woman is cooking.</vt:lpstr>
      <vt:lpstr>What is the girl doing?</vt:lpstr>
      <vt:lpstr>The girl is cutting her hair.</vt:lpstr>
      <vt:lpstr>32</vt:lpstr>
      <vt:lpstr>What is the man doing?</vt:lpstr>
      <vt:lpstr>The man is riding a horse.</vt:lpstr>
      <vt:lpstr>What is the woman doing?</vt:lpstr>
      <vt:lpstr>The woman is driving a car.</vt:lpstr>
      <vt:lpstr>What is the woman doing?</vt:lpstr>
      <vt:lpstr>The woman is washing vessels.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WORDS</dc:title>
  <dc:creator>User</dc:creator>
  <cp:lastModifiedBy>jaibalaprakash@yahoo.com</cp:lastModifiedBy>
  <cp:revision>33</cp:revision>
  <dcterms:created xsi:type="dcterms:W3CDTF">2006-08-16T00:00:00Z</dcterms:created>
  <dcterms:modified xsi:type="dcterms:W3CDTF">2020-08-26T04:01:28Z</dcterms:modified>
</cp:coreProperties>
</file>